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66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55"/>
    <p:restoredTop sz="96327"/>
  </p:normalViewPr>
  <p:slideViewPr>
    <p:cSldViewPr snapToGrid="0">
      <p:cViewPr varScale="1">
        <p:scale>
          <a:sx n="125" d="100"/>
          <a:sy n="125" d="100"/>
        </p:scale>
        <p:origin x="10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white building next to a body of water&#10;&#10;Description automatically generated">
            <a:extLst>
              <a:ext uri="{FF2B5EF4-FFF2-40B4-BE49-F238E27FC236}">
                <a16:creationId xmlns:a16="http://schemas.microsoft.com/office/drawing/2014/main" id="{2D84F198-5F38-F183-12F9-1EE74400C6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7576" y="-197037"/>
            <a:ext cx="12344400" cy="6943726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33B1A82F-5F8C-892C-336C-727E4C5D231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04840" y="3826162"/>
            <a:ext cx="5669397" cy="1431638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Presented By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AD1CF5-ABAA-FF29-11BD-4896D23E8B5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04841" y="1684430"/>
            <a:ext cx="5669396" cy="17810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4E4DE307-8F7C-3C19-DAA6-C1A38630C45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34987" b="34987"/>
          <a:stretch/>
        </p:blipFill>
        <p:spPr>
          <a:xfrm>
            <a:off x="1311114" y="708648"/>
            <a:ext cx="2969268" cy="891551"/>
          </a:xfrm>
          <a:prstGeom prst="rect">
            <a:avLst/>
          </a:prstGeom>
        </p:spPr>
      </p:pic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DFAD4008-B93F-9546-B7BF-98833717EA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04840" y="5442484"/>
            <a:ext cx="5449888" cy="252413"/>
          </a:xfrm>
        </p:spPr>
        <p:txBody>
          <a:bodyPr/>
          <a:lstStyle>
            <a:lvl1pPr marL="0" indent="0" algn="l">
              <a:buNone/>
              <a:defRPr b="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Date - Location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06B927-1A6E-F2B5-72A3-B66B71363E22}"/>
              </a:ext>
            </a:extLst>
          </p:cNvPr>
          <p:cNvGrpSpPr/>
          <p:nvPr userDrawn="1"/>
        </p:nvGrpSpPr>
        <p:grpSpPr>
          <a:xfrm>
            <a:off x="-43841" y="6721475"/>
            <a:ext cx="12242116" cy="136525"/>
            <a:chOff x="-43842" y="0"/>
            <a:chExt cx="12242116" cy="13652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7FB0FF0-51FA-F692-79FE-7CD24740EB82}"/>
                </a:ext>
              </a:extLst>
            </p:cNvPr>
            <p:cNvGrpSpPr/>
            <p:nvPr userDrawn="1"/>
          </p:nvGrpSpPr>
          <p:grpSpPr>
            <a:xfrm>
              <a:off x="-43842" y="0"/>
              <a:ext cx="12235839" cy="136525"/>
              <a:chOff x="-44452" y="607504"/>
              <a:chExt cx="12406253" cy="136525"/>
            </a:xfrm>
            <a:effectLst/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43A7054-FF2A-CEB4-54ED-E7E620898B35}"/>
                  </a:ext>
                </a:extLst>
              </p:cNvPr>
              <p:cNvSpPr/>
              <p:nvPr userDrawn="1"/>
            </p:nvSpPr>
            <p:spPr>
              <a:xfrm>
                <a:off x="0" y="607504"/>
                <a:ext cx="10274690" cy="136525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Parallelogram 7">
                <a:extLst>
                  <a:ext uri="{FF2B5EF4-FFF2-40B4-BE49-F238E27FC236}">
                    <a16:creationId xmlns:a16="http://schemas.microsoft.com/office/drawing/2014/main" id="{1BEEAE06-1959-3348-414A-33E25836977C}"/>
                  </a:ext>
                </a:extLst>
              </p:cNvPr>
              <p:cNvSpPr/>
              <p:nvPr userDrawn="1"/>
            </p:nvSpPr>
            <p:spPr>
              <a:xfrm>
                <a:off x="-44452" y="607504"/>
                <a:ext cx="10781785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Parallelogram 8">
                <a:extLst>
                  <a:ext uri="{FF2B5EF4-FFF2-40B4-BE49-F238E27FC236}">
                    <a16:creationId xmlns:a16="http://schemas.microsoft.com/office/drawing/2014/main" id="{C5FB40FB-9219-EF7C-D8DA-7E0A395ACA6F}"/>
                  </a:ext>
                </a:extLst>
              </p:cNvPr>
              <p:cNvSpPr/>
              <p:nvPr userDrawn="1"/>
            </p:nvSpPr>
            <p:spPr>
              <a:xfrm>
                <a:off x="10797185" y="607504"/>
                <a:ext cx="196224" cy="136525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Parallelogram 9">
                <a:extLst>
                  <a:ext uri="{FF2B5EF4-FFF2-40B4-BE49-F238E27FC236}">
                    <a16:creationId xmlns:a16="http://schemas.microsoft.com/office/drawing/2014/main" id="{1D9FCD6E-6B6F-93AB-ECCD-1C0898A40F8E}"/>
                  </a:ext>
                </a:extLst>
              </p:cNvPr>
              <p:cNvSpPr/>
              <p:nvPr userDrawn="1"/>
            </p:nvSpPr>
            <p:spPr>
              <a:xfrm>
                <a:off x="11053262" y="607504"/>
                <a:ext cx="196224" cy="136525"/>
              </a:xfrm>
              <a:prstGeom prst="parallelogram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Parallelogram 10">
                <a:extLst>
                  <a:ext uri="{FF2B5EF4-FFF2-40B4-BE49-F238E27FC236}">
                    <a16:creationId xmlns:a16="http://schemas.microsoft.com/office/drawing/2014/main" id="{4044A208-DFF3-5462-F061-F7748B3A305B}"/>
                  </a:ext>
                </a:extLst>
              </p:cNvPr>
              <p:cNvSpPr/>
              <p:nvPr userDrawn="1"/>
            </p:nvSpPr>
            <p:spPr>
              <a:xfrm>
                <a:off x="11309338" y="607504"/>
                <a:ext cx="196224" cy="136525"/>
              </a:xfrm>
              <a:prstGeom prst="parallelogram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Parallelogram 11">
                <a:extLst>
                  <a:ext uri="{FF2B5EF4-FFF2-40B4-BE49-F238E27FC236}">
                    <a16:creationId xmlns:a16="http://schemas.microsoft.com/office/drawing/2014/main" id="{0F854592-9D0D-DDC9-9C43-A61EAB6E1C4F}"/>
                  </a:ext>
                </a:extLst>
              </p:cNvPr>
              <p:cNvSpPr/>
              <p:nvPr userDrawn="1"/>
            </p:nvSpPr>
            <p:spPr>
              <a:xfrm>
                <a:off x="11565415" y="607504"/>
                <a:ext cx="196224" cy="136525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Parallelogram 12">
                <a:extLst>
                  <a:ext uri="{FF2B5EF4-FFF2-40B4-BE49-F238E27FC236}">
                    <a16:creationId xmlns:a16="http://schemas.microsoft.com/office/drawing/2014/main" id="{B2CC9BFE-E54C-C840-24D9-DC0687402292}"/>
                  </a:ext>
                </a:extLst>
              </p:cNvPr>
              <p:cNvSpPr/>
              <p:nvPr userDrawn="1"/>
            </p:nvSpPr>
            <p:spPr>
              <a:xfrm>
                <a:off x="11821491" y="607504"/>
                <a:ext cx="196224" cy="136525"/>
              </a:xfrm>
              <a:prstGeom prst="parallelogram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Parallelogram 13">
                <a:extLst>
                  <a:ext uri="{FF2B5EF4-FFF2-40B4-BE49-F238E27FC236}">
                    <a16:creationId xmlns:a16="http://schemas.microsoft.com/office/drawing/2014/main" id="{6687924E-4CD5-4BA8-2493-0C5AD2D8BCA4}"/>
                  </a:ext>
                </a:extLst>
              </p:cNvPr>
              <p:cNvSpPr/>
              <p:nvPr userDrawn="1"/>
            </p:nvSpPr>
            <p:spPr>
              <a:xfrm>
                <a:off x="12077568" y="607504"/>
                <a:ext cx="284233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30BB905-5D38-8A41-A457-60D2A4E0BC89}"/>
                </a:ext>
              </a:extLst>
            </p:cNvPr>
            <p:cNvSpPr/>
            <p:nvPr userDrawn="1"/>
          </p:nvSpPr>
          <p:spPr>
            <a:xfrm>
              <a:off x="12036349" y="0"/>
              <a:ext cx="161925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67343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16F40DC-631D-2FD9-5781-A9D33588AF26}"/>
              </a:ext>
            </a:extLst>
          </p:cNvPr>
          <p:cNvSpPr/>
          <p:nvPr userDrawn="1"/>
        </p:nvSpPr>
        <p:spPr>
          <a:xfrm>
            <a:off x="0" y="6452839"/>
            <a:ext cx="12192000" cy="4051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057658-E261-364C-D4BC-2F7302447149}"/>
              </a:ext>
            </a:extLst>
          </p:cNvPr>
          <p:cNvSpPr txBox="1"/>
          <p:nvPr userDrawn="1"/>
        </p:nvSpPr>
        <p:spPr>
          <a:xfrm>
            <a:off x="576146" y="6532305"/>
            <a:ext cx="3241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Passion. Purpose. Possibilities.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 descr="A picture containing the Peralta Community College District Logo. ">
            <a:extLst>
              <a:ext uri="{FF2B5EF4-FFF2-40B4-BE49-F238E27FC236}">
                <a16:creationId xmlns:a16="http://schemas.microsoft.com/office/drawing/2014/main" id="{00A306ED-54EE-EC77-D1A0-FE86C1934A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33" y="6509248"/>
            <a:ext cx="292340" cy="2923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0EB78F-7362-20B6-1F17-6EEA1B116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2240" y="457200"/>
            <a:ext cx="9363708" cy="12334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86C792-8A85-CD19-D55E-078617FFC6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409700" y="1825625"/>
            <a:ext cx="9372600" cy="378135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35CEB4-05DE-4920-AEC5-E4FAC85D6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A8D3-BBDD-E242-8D4A-11F137D29453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BE419A1-9BB9-CD2F-2882-7E3F1AE81743}"/>
              </a:ext>
            </a:extLst>
          </p:cNvPr>
          <p:cNvGrpSpPr/>
          <p:nvPr userDrawn="1"/>
        </p:nvGrpSpPr>
        <p:grpSpPr>
          <a:xfrm>
            <a:off x="-1" y="0"/>
            <a:ext cx="12198275" cy="136525"/>
            <a:chOff x="-1" y="0"/>
            <a:chExt cx="12198275" cy="13652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46E0404-4CE6-CEC1-BF71-2715FEC5845E}"/>
                </a:ext>
              </a:extLst>
            </p:cNvPr>
            <p:cNvGrpSpPr/>
            <p:nvPr userDrawn="1"/>
          </p:nvGrpSpPr>
          <p:grpSpPr>
            <a:xfrm>
              <a:off x="-1" y="0"/>
              <a:ext cx="12191998" cy="136525"/>
              <a:chOff x="0" y="607504"/>
              <a:chExt cx="12361801" cy="136525"/>
            </a:xfrm>
            <a:effectLst/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32CA056-04CE-02EA-B040-FA5A9DBDC714}"/>
                  </a:ext>
                </a:extLst>
              </p:cNvPr>
              <p:cNvSpPr/>
              <p:nvPr userDrawn="1"/>
            </p:nvSpPr>
            <p:spPr>
              <a:xfrm>
                <a:off x="0" y="607504"/>
                <a:ext cx="10674541" cy="136525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Parallelogram 13">
                <a:extLst>
                  <a:ext uri="{FF2B5EF4-FFF2-40B4-BE49-F238E27FC236}">
                    <a16:creationId xmlns:a16="http://schemas.microsoft.com/office/drawing/2014/main" id="{93136B61-BE70-4850-27B5-7A289E468D48}"/>
                  </a:ext>
                </a:extLst>
              </p:cNvPr>
              <p:cNvSpPr/>
              <p:nvPr userDrawn="1"/>
            </p:nvSpPr>
            <p:spPr>
              <a:xfrm>
                <a:off x="10603901" y="607504"/>
                <a:ext cx="133432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09A3204A-17C9-81FC-733E-5AC11F8E4FB7}"/>
                  </a:ext>
                </a:extLst>
              </p:cNvPr>
              <p:cNvSpPr/>
              <p:nvPr userDrawn="1"/>
            </p:nvSpPr>
            <p:spPr>
              <a:xfrm>
                <a:off x="10797185" y="607504"/>
                <a:ext cx="196224" cy="136525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Parallelogram 15">
                <a:extLst>
                  <a:ext uri="{FF2B5EF4-FFF2-40B4-BE49-F238E27FC236}">
                    <a16:creationId xmlns:a16="http://schemas.microsoft.com/office/drawing/2014/main" id="{0E8D6717-898F-447A-93E0-531D93E5B5CE}"/>
                  </a:ext>
                </a:extLst>
              </p:cNvPr>
              <p:cNvSpPr/>
              <p:nvPr userDrawn="1"/>
            </p:nvSpPr>
            <p:spPr>
              <a:xfrm>
                <a:off x="11053262" y="607504"/>
                <a:ext cx="196224" cy="136525"/>
              </a:xfrm>
              <a:prstGeom prst="parallelogram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Parallelogram 16">
                <a:extLst>
                  <a:ext uri="{FF2B5EF4-FFF2-40B4-BE49-F238E27FC236}">
                    <a16:creationId xmlns:a16="http://schemas.microsoft.com/office/drawing/2014/main" id="{71317197-D77D-F9B6-3CEA-B34F7727CC9D}"/>
                  </a:ext>
                </a:extLst>
              </p:cNvPr>
              <p:cNvSpPr/>
              <p:nvPr userDrawn="1"/>
            </p:nvSpPr>
            <p:spPr>
              <a:xfrm>
                <a:off x="11309338" y="607504"/>
                <a:ext cx="196224" cy="136525"/>
              </a:xfrm>
              <a:prstGeom prst="parallelogram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Parallelogram 17">
                <a:extLst>
                  <a:ext uri="{FF2B5EF4-FFF2-40B4-BE49-F238E27FC236}">
                    <a16:creationId xmlns:a16="http://schemas.microsoft.com/office/drawing/2014/main" id="{CF871018-87FE-6626-109A-F3B16A6643A1}"/>
                  </a:ext>
                </a:extLst>
              </p:cNvPr>
              <p:cNvSpPr/>
              <p:nvPr userDrawn="1"/>
            </p:nvSpPr>
            <p:spPr>
              <a:xfrm>
                <a:off x="11565415" y="607504"/>
                <a:ext cx="196224" cy="136525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Parallelogram 18">
                <a:extLst>
                  <a:ext uri="{FF2B5EF4-FFF2-40B4-BE49-F238E27FC236}">
                    <a16:creationId xmlns:a16="http://schemas.microsoft.com/office/drawing/2014/main" id="{A1015FFC-5073-E4F9-B8F4-F99A6CDDCCA7}"/>
                  </a:ext>
                </a:extLst>
              </p:cNvPr>
              <p:cNvSpPr/>
              <p:nvPr userDrawn="1"/>
            </p:nvSpPr>
            <p:spPr>
              <a:xfrm>
                <a:off x="11821491" y="607504"/>
                <a:ext cx="196224" cy="136525"/>
              </a:xfrm>
              <a:prstGeom prst="parallelogram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Parallelogram 19">
                <a:extLst>
                  <a:ext uri="{FF2B5EF4-FFF2-40B4-BE49-F238E27FC236}">
                    <a16:creationId xmlns:a16="http://schemas.microsoft.com/office/drawing/2014/main" id="{A3A10027-1FDA-A71F-AD20-A473FA1C0754}"/>
                  </a:ext>
                </a:extLst>
              </p:cNvPr>
              <p:cNvSpPr/>
              <p:nvPr userDrawn="1"/>
            </p:nvSpPr>
            <p:spPr>
              <a:xfrm>
                <a:off x="12077568" y="607504"/>
                <a:ext cx="284233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1058DAF-4007-DD2C-AED7-1F58FAC1004A}"/>
                </a:ext>
              </a:extLst>
            </p:cNvPr>
            <p:cNvSpPr/>
            <p:nvPr userDrawn="1"/>
          </p:nvSpPr>
          <p:spPr>
            <a:xfrm>
              <a:off x="12036349" y="0"/>
              <a:ext cx="161925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99215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4FB010E-A433-AD79-E20F-8FDB7372F4CE}"/>
              </a:ext>
            </a:extLst>
          </p:cNvPr>
          <p:cNvSpPr/>
          <p:nvPr userDrawn="1"/>
        </p:nvSpPr>
        <p:spPr>
          <a:xfrm>
            <a:off x="0" y="6452839"/>
            <a:ext cx="12192000" cy="4051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F854BD-6D04-415B-DD1F-BA90594E141B}"/>
              </a:ext>
            </a:extLst>
          </p:cNvPr>
          <p:cNvSpPr txBox="1"/>
          <p:nvPr userDrawn="1"/>
        </p:nvSpPr>
        <p:spPr>
          <a:xfrm>
            <a:off x="576146" y="6532305"/>
            <a:ext cx="3241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Passion. Purpose. Possibilities.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A picture containing the Peralta Community College District Logo. ">
            <a:extLst>
              <a:ext uri="{FF2B5EF4-FFF2-40B4-BE49-F238E27FC236}">
                <a16:creationId xmlns:a16="http://schemas.microsoft.com/office/drawing/2014/main" id="{CD94D996-DF7F-7F52-9D26-2C22F16E5E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33" y="6509248"/>
            <a:ext cx="292340" cy="29234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595A71B-B998-CBBE-0F46-BDC972E99064}"/>
              </a:ext>
            </a:extLst>
          </p:cNvPr>
          <p:cNvGrpSpPr/>
          <p:nvPr userDrawn="1"/>
        </p:nvGrpSpPr>
        <p:grpSpPr>
          <a:xfrm>
            <a:off x="-1" y="0"/>
            <a:ext cx="12198275" cy="136525"/>
            <a:chOff x="-1" y="0"/>
            <a:chExt cx="12198275" cy="13652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07022AF-0163-3EC4-115D-FD21531E9328}"/>
                </a:ext>
              </a:extLst>
            </p:cNvPr>
            <p:cNvGrpSpPr/>
            <p:nvPr userDrawn="1"/>
          </p:nvGrpSpPr>
          <p:grpSpPr>
            <a:xfrm>
              <a:off x="-1" y="0"/>
              <a:ext cx="12191998" cy="136525"/>
              <a:chOff x="0" y="607504"/>
              <a:chExt cx="12361801" cy="136525"/>
            </a:xfrm>
            <a:effectLst/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01D8F17-CE03-2AB4-D0EC-26B236A1C929}"/>
                  </a:ext>
                </a:extLst>
              </p:cNvPr>
              <p:cNvSpPr/>
              <p:nvPr userDrawn="1"/>
            </p:nvSpPr>
            <p:spPr>
              <a:xfrm>
                <a:off x="0" y="607504"/>
                <a:ext cx="10674541" cy="136525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Parallelogram 12">
                <a:extLst>
                  <a:ext uri="{FF2B5EF4-FFF2-40B4-BE49-F238E27FC236}">
                    <a16:creationId xmlns:a16="http://schemas.microsoft.com/office/drawing/2014/main" id="{B53C6DD0-50DF-AA70-84D4-17CA0C12B184}"/>
                  </a:ext>
                </a:extLst>
              </p:cNvPr>
              <p:cNvSpPr/>
              <p:nvPr userDrawn="1"/>
            </p:nvSpPr>
            <p:spPr>
              <a:xfrm>
                <a:off x="10603901" y="607504"/>
                <a:ext cx="133432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Parallelogram 13">
                <a:extLst>
                  <a:ext uri="{FF2B5EF4-FFF2-40B4-BE49-F238E27FC236}">
                    <a16:creationId xmlns:a16="http://schemas.microsoft.com/office/drawing/2014/main" id="{AD5EDEF8-9E83-8AA4-7002-A68D4D150BE5}"/>
                  </a:ext>
                </a:extLst>
              </p:cNvPr>
              <p:cNvSpPr/>
              <p:nvPr userDrawn="1"/>
            </p:nvSpPr>
            <p:spPr>
              <a:xfrm>
                <a:off x="10797185" y="607504"/>
                <a:ext cx="196224" cy="136525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CD0579AA-BE44-8135-4281-6F83DF7B0BFD}"/>
                  </a:ext>
                </a:extLst>
              </p:cNvPr>
              <p:cNvSpPr/>
              <p:nvPr userDrawn="1"/>
            </p:nvSpPr>
            <p:spPr>
              <a:xfrm>
                <a:off x="11053262" y="607504"/>
                <a:ext cx="196224" cy="136525"/>
              </a:xfrm>
              <a:prstGeom prst="parallelogram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Parallelogram 15">
                <a:extLst>
                  <a:ext uri="{FF2B5EF4-FFF2-40B4-BE49-F238E27FC236}">
                    <a16:creationId xmlns:a16="http://schemas.microsoft.com/office/drawing/2014/main" id="{B953A847-60DB-4DCE-7C94-7C57CAF39BEF}"/>
                  </a:ext>
                </a:extLst>
              </p:cNvPr>
              <p:cNvSpPr/>
              <p:nvPr userDrawn="1"/>
            </p:nvSpPr>
            <p:spPr>
              <a:xfrm>
                <a:off x="11309338" y="607504"/>
                <a:ext cx="196224" cy="136525"/>
              </a:xfrm>
              <a:prstGeom prst="parallelogram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Parallelogram 16">
                <a:extLst>
                  <a:ext uri="{FF2B5EF4-FFF2-40B4-BE49-F238E27FC236}">
                    <a16:creationId xmlns:a16="http://schemas.microsoft.com/office/drawing/2014/main" id="{82FCEE28-3191-46B7-09B9-DA368ACBD344}"/>
                  </a:ext>
                </a:extLst>
              </p:cNvPr>
              <p:cNvSpPr/>
              <p:nvPr userDrawn="1"/>
            </p:nvSpPr>
            <p:spPr>
              <a:xfrm>
                <a:off x="11565415" y="607504"/>
                <a:ext cx="196224" cy="136525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Parallelogram 17">
                <a:extLst>
                  <a:ext uri="{FF2B5EF4-FFF2-40B4-BE49-F238E27FC236}">
                    <a16:creationId xmlns:a16="http://schemas.microsoft.com/office/drawing/2014/main" id="{2F221AEB-DC2E-5AA6-D05D-7ACECA0CBEBD}"/>
                  </a:ext>
                </a:extLst>
              </p:cNvPr>
              <p:cNvSpPr/>
              <p:nvPr userDrawn="1"/>
            </p:nvSpPr>
            <p:spPr>
              <a:xfrm>
                <a:off x="11821491" y="607504"/>
                <a:ext cx="196224" cy="136525"/>
              </a:xfrm>
              <a:prstGeom prst="parallelogram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Parallelogram 18">
                <a:extLst>
                  <a:ext uri="{FF2B5EF4-FFF2-40B4-BE49-F238E27FC236}">
                    <a16:creationId xmlns:a16="http://schemas.microsoft.com/office/drawing/2014/main" id="{9005C1A9-C51D-0C68-3BD5-7D8079271518}"/>
                  </a:ext>
                </a:extLst>
              </p:cNvPr>
              <p:cNvSpPr/>
              <p:nvPr userDrawn="1"/>
            </p:nvSpPr>
            <p:spPr>
              <a:xfrm>
                <a:off x="12077568" y="607504"/>
                <a:ext cx="284233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B0FF0E-BBFB-C6A6-7BB0-0EA20B11779E}"/>
                </a:ext>
              </a:extLst>
            </p:cNvPr>
            <p:cNvSpPr/>
            <p:nvPr userDrawn="1"/>
          </p:nvSpPr>
          <p:spPr>
            <a:xfrm>
              <a:off x="12036349" y="0"/>
              <a:ext cx="161925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95A2CE0-12F8-32CB-53FD-5D9FF51ABD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46517"/>
            <a:ext cx="12192000" cy="631630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79AB76-1D63-0534-CC9E-2AEB780551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5A8D3-BBDD-E242-8D4A-11F137D294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680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9511C00-FD15-B1A6-0627-3922C647CFE1}"/>
              </a:ext>
            </a:extLst>
          </p:cNvPr>
          <p:cNvSpPr/>
          <p:nvPr userDrawn="1"/>
        </p:nvSpPr>
        <p:spPr>
          <a:xfrm>
            <a:off x="0" y="6452839"/>
            <a:ext cx="12192000" cy="4051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76CF31-B49A-9448-5969-D00F0C45A815}"/>
              </a:ext>
            </a:extLst>
          </p:cNvPr>
          <p:cNvSpPr txBox="1"/>
          <p:nvPr userDrawn="1"/>
        </p:nvSpPr>
        <p:spPr>
          <a:xfrm>
            <a:off x="576146" y="6532305"/>
            <a:ext cx="3241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Passion. Purpose. Possibilities.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 descr="A picture containing the Peralta Community College District Logo. ">
            <a:extLst>
              <a:ext uri="{FF2B5EF4-FFF2-40B4-BE49-F238E27FC236}">
                <a16:creationId xmlns:a16="http://schemas.microsoft.com/office/drawing/2014/main" id="{6B1AB88C-9580-628E-EF0A-B1A58BF236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33" y="6509248"/>
            <a:ext cx="292340" cy="29234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F621515-4EA2-F696-42F6-8A402E7B082B}"/>
              </a:ext>
            </a:extLst>
          </p:cNvPr>
          <p:cNvGrpSpPr/>
          <p:nvPr userDrawn="1"/>
        </p:nvGrpSpPr>
        <p:grpSpPr>
          <a:xfrm>
            <a:off x="-1" y="0"/>
            <a:ext cx="12198275" cy="136525"/>
            <a:chOff x="-1" y="0"/>
            <a:chExt cx="12198275" cy="13652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D1A756F-7AEE-8265-44A8-8F233A372FA8}"/>
                </a:ext>
              </a:extLst>
            </p:cNvPr>
            <p:cNvGrpSpPr/>
            <p:nvPr userDrawn="1"/>
          </p:nvGrpSpPr>
          <p:grpSpPr>
            <a:xfrm>
              <a:off x="-1" y="0"/>
              <a:ext cx="12191998" cy="136525"/>
              <a:chOff x="0" y="607504"/>
              <a:chExt cx="12361801" cy="136525"/>
            </a:xfrm>
            <a:effectLst/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6121023-B849-9683-F592-C35DF3EB2260}"/>
                  </a:ext>
                </a:extLst>
              </p:cNvPr>
              <p:cNvSpPr/>
              <p:nvPr userDrawn="1"/>
            </p:nvSpPr>
            <p:spPr>
              <a:xfrm>
                <a:off x="0" y="607504"/>
                <a:ext cx="10674541" cy="136525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Parallelogram 20">
                <a:extLst>
                  <a:ext uri="{FF2B5EF4-FFF2-40B4-BE49-F238E27FC236}">
                    <a16:creationId xmlns:a16="http://schemas.microsoft.com/office/drawing/2014/main" id="{51DF42D8-6C8A-6C4F-8C61-9868539EBD76}"/>
                  </a:ext>
                </a:extLst>
              </p:cNvPr>
              <p:cNvSpPr/>
              <p:nvPr userDrawn="1"/>
            </p:nvSpPr>
            <p:spPr>
              <a:xfrm>
                <a:off x="10603901" y="607504"/>
                <a:ext cx="133432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Parallelogram 21">
                <a:extLst>
                  <a:ext uri="{FF2B5EF4-FFF2-40B4-BE49-F238E27FC236}">
                    <a16:creationId xmlns:a16="http://schemas.microsoft.com/office/drawing/2014/main" id="{03479A15-5305-D947-97CD-4A6925A4AC6D}"/>
                  </a:ext>
                </a:extLst>
              </p:cNvPr>
              <p:cNvSpPr/>
              <p:nvPr userDrawn="1"/>
            </p:nvSpPr>
            <p:spPr>
              <a:xfrm>
                <a:off x="10797185" y="607504"/>
                <a:ext cx="196224" cy="136525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Parallelogram 22">
                <a:extLst>
                  <a:ext uri="{FF2B5EF4-FFF2-40B4-BE49-F238E27FC236}">
                    <a16:creationId xmlns:a16="http://schemas.microsoft.com/office/drawing/2014/main" id="{970C933C-1BE8-D14C-F343-A820DDF2C22A}"/>
                  </a:ext>
                </a:extLst>
              </p:cNvPr>
              <p:cNvSpPr/>
              <p:nvPr userDrawn="1"/>
            </p:nvSpPr>
            <p:spPr>
              <a:xfrm>
                <a:off x="11053262" y="607504"/>
                <a:ext cx="196224" cy="136525"/>
              </a:xfrm>
              <a:prstGeom prst="parallelogram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Parallelogram 23">
                <a:extLst>
                  <a:ext uri="{FF2B5EF4-FFF2-40B4-BE49-F238E27FC236}">
                    <a16:creationId xmlns:a16="http://schemas.microsoft.com/office/drawing/2014/main" id="{E12A9533-4B40-EC48-D30A-C06A96BA9755}"/>
                  </a:ext>
                </a:extLst>
              </p:cNvPr>
              <p:cNvSpPr/>
              <p:nvPr userDrawn="1"/>
            </p:nvSpPr>
            <p:spPr>
              <a:xfrm>
                <a:off x="11309338" y="607504"/>
                <a:ext cx="196224" cy="136525"/>
              </a:xfrm>
              <a:prstGeom prst="parallelogram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Parallelogram 24">
                <a:extLst>
                  <a:ext uri="{FF2B5EF4-FFF2-40B4-BE49-F238E27FC236}">
                    <a16:creationId xmlns:a16="http://schemas.microsoft.com/office/drawing/2014/main" id="{B2E2BCDD-C72D-93C9-F38F-5B3AF6E25FED}"/>
                  </a:ext>
                </a:extLst>
              </p:cNvPr>
              <p:cNvSpPr/>
              <p:nvPr userDrawn="1"/>
            </p:nvSpPr>
            <p:spPr>
              <a:xfrm>
                <a:off x="11565415" y="607504"/>
                <a:ext cx="196224" cy="136525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Parallelogram 25">
                <a:extLst>
                  <a:ext uri="{FF2B5EF4-FFF2-40B4-BE49-F238E27FC236}">
                    <a16:creationId xmlns:a16="http://schemas.microsoft.com/office/drawing/2014/main" id="{F806F172-D68A-5477-1B79-A3B18741E707}"/>
                  </a:ext>
                </a:extLst>
              </p:cNvPr>
              <p:cNvSpPr/>
              <p:nvPr userDrawn="1"/>
            </p:nvSpPr>
            <p:spPr>
              <a:xfrm>
                <a:off x="11821491" y="607504"/>
                <a:ext cx="196224" cy="136525"/>
              </a:xfrm>
              <a:prstGeom prst="parallelogram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" name="Parallelogram 26">
                <a:extLst>
                  <a:ext uri="{FF2B5EF4-FFF2-40B4-BE49-F238E27FC236}">
                    <a16:creationId xmlns:a16="http://schemas.microsoft.com/office/drawing/2014/main" id="{BE2198AA-9CD0-6134-039B-C35031294171}"/>
                  </a:ext>
                </a:extLst>
              </p:cNvPr>
              <p:cNvSpPr/>
              <p:nvPr userDrawn="1"/>
            </p:nvSpPr>
            <p:spPr>
              <a:xfrm>
                <a:off x="12077568" y="607504"/>
                <a:ext cx="284233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52B66AE-581B-BC79-ED73-FDA335780A16}"/>
                </a:ext>
              </a:extLst>
            </p:cNvPr>
            <p:cNvSpPr/>
            <p:nvPr userDrawn="1"/>
          </p:nvSpPr>
          <p:spPr>
            <a:xfrm>
              <a:off x="12036349" y="0"/>
              <a:ext cx="161925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Picture Placeholder 14">
            <a:extLst>
              <a:ext uri="{FF2B5EF4-FFF2-40B4-BE49-F238E27FC236}">
                <a16:creationId xmlns:a16="http://schemas.microsoft.com/office/drawing/2014/main" id="{100816BB-35FA-9969-698E-7DE6B9EA81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" y="457200"/>
            <a:ext cx="3606800" cy="1768475"/>
          </a:xfr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ts val="12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95230D-6413-B382-9667-EE8B48A40C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5A8D3-BBDD-E242-8D4A-11F137D294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14">
            <a:extLst>
              <a:ext uri="{FF2B5EF4-FFF2-40B4-BE49-F238E27FC236}">
                <a16:creationId xmlns:a16="http://schemas.microsoft.com/office/drawing/2014/main" id="{F896E958-AEA3-0AD1-5206-DFBECD09B7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96743" y="457199"/>
            <a:ext cx="2675557" cy="1768475"/>
          </a:xfr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ts val="12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14">
            <a:extLst>
              <a:ext uri="{FF2B5EF4-FFF2-40B4-BE49-F238E27FC236}">
                <a16:creationId xmlns:a16="http://schemas.microsoft.com/office/drawing/2014/main" id="{3004A516-596B-B861-0E51-B80E1C77609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175500" y="457199"/>
            <a:ext cx="4559300" cy="5596358"/>
          </a:xfr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ts val="12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14">
            <a:extLst>
              <a:ext uri="{FF2B5EF4-FFF2-40B4-BE49-F238E27FC236}">
                <a16:creationId xmlns:a16="http://schemas.microsoft.com/office/drawing/2014/main" id="{49338661-E1F5-A34A-328B-42ED824B8A1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5033" y="2454274"/>
            <a:ext cx="1681267" cy="1670466"/>
          </a:xfr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ts val="12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14">
            <a:extLst>
              <a:ext uri="{FF2B5EF4-FFF2-40B4-BE49-F238E27FC236}">
                <a16:creationId xmlns:a16="http://schemas.microsoft.com/office/drawing/2014/main" id="{8BDE0B53-A4E6-03AE-EB50-0C25FD18DF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385494" y="2454274"/>
            <a:ext cx="1681267" cy="1670466"/>
          </a:xfr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ts val="12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Picture Placeholder 14">
            <a:extLst>
              <a:ext uri="{FF2B5EF4-FFF2-40B4-BE49-F238E27FC236}">
                <a16:creationId xmlns:a16="http://schemas.microsoft.com/office/drawing/2014/main" id="{8EBE41A7-ECB0-6D5A-80D3-45E67A2A5AB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54439" y="4353339"/>
            <a:ext cx="1681267" cy="1700219"/>
          </a:xfr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ts val="12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Picture Placeholder 14">
            <a:extLst>
              <a:ext uri="{FF2B5EF4-FFF2-40B4-BE49-F238E27FC236}">
                <a16:creationId xmlns:a16="http://schemas.microsoft.com/office/drawing/2014/main" id="{0A1D57BF-DE75-2054-FDFF-0EA9D05F40B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374900" y="4353338"/>
            <a:ext cx="1681267" cy="1700219"/>
          </a:xfr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ts val="12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14">
            <a:extLst>
              <a:ext uri="{FF2B5EF4-FFF2-40B4-BE49-F238E27FC236}">
                <a16:creationId xmlns:a16="http://schemas.microsoft.com/office/drawing/2014/main" id="{8EEFAE1A-B133-F709-2B22-8B2749BC0EB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290117" y="2454274"/>
            <a:ext cx="2682183" cy="3599283"/>
          </a:xfr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ts val="12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260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Photo 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53D99B03-700A-B9C3-51F0-5B44E63A7792}"/>
              </a:ext>
            </a:extLst>
          </p:cNvPr>
          <p:cNvGrpSpPr/>
          <p:nvPr userDrawn="1"/>
        </p:nvGrpSpPr>
        <p:grpSpPr>
          <a:xfrm>
            <a:off x="0" y="6452839"/>
            <a:ext cx="12192000" cy="405161"/>
            <a:chOff x="0" y="6452839"/>
            <a:chExt cx="12192000" cy="40516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E689D8F-CF18-3F88-5AC6-F26678E905DF}"/>
                </a:ext>
              </a:extLst>
            </p:cNvPr>
            <p:cNvSpPr/>
            <p:nvPr userDrawn="1"/>
          </p:nvSpPr>
          <p:spPr>
            <a:xfrm>
              <a:off x="0" y="6452839"/>
              <a:ext cx="12192000" cy="4051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2F65E7A-3048-8E79-F546-1589F0BC43F5}"/>
                </a:ext>
              </a:extLst>
            </p:cNvPr>
            <p:cNvSpPr txBox="1"/>
            <p:nvPr userDrawn="1"/>
          </p:nvSpPr>
          <p:spPr>
            <a:xfrm>
              <a:off x="576146" y="6532305"/>
              <a:ext cx="32412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Passion. Purpose. Possibilities.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8" name="Picture 7" descr="A picture containing the Peralta Community College District Logo. ">
              <a:extLst>
                <a:ext uri="{FF2B5EF4-FFF2-40B4-BE49-F238E27FC236}">
                  <a16:creationId xmlns:a16="http://schemas.microsoft.com/office/drawing/2014/main" id="{13022418-50A6-AB32-9508-6844DF5796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333" y="6509248"/>
              <a:ext cx="292340" cy="29234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0EEE87A-F4CB-4E25-E664-49E902084571}"/>
              </a:ext>
            </a:extLst>
          </p:cNvPr>
          <p:cNvGrpSpPr/>
          <p:nvPr userDrawn="1"/>
        </p:nvGrpSpPr>
        <p:grpSpPr>
          <a:xfrm>
            <a:off x="-1" y="0"/>
            <a:ext cx="12198275" cy="136525"/>
            <a:chOff x="-1" y="0"/>
            <a:chExt cx="12198275" cy="13652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4AB38C6-C818-7F85-9008-4BD902D4F478}"/>
                </a:ext>
              </a:extLst>
            </p:cNvPr>
            <p:cNvGrpSpPr/>
            <p:nvPr userDrawn="1"/>
          </p:nvGrpSpPr>
          <p:grpSpPr>
            <a:xfrm>
              <a:off x="-1" y="0"/>
              <a:ext cx="12191998" cy="136525"/>
              <a:chOff x="0" y="607504"/>
              <a:chExt cx="12361801" cy="136525"/>
            </a:xfrm>
            <a:effectLst/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322CD30-0DFA-1508-8028-B9D5ECE5BA52}"/>
                  </a:ext>
                </a:extLst>
              </p:cNvPr>
              <p:cNvSpPr/>
              <p:nvPr userDrawn="1"/>
            </p:nvSpPr>
            <p:spPr>
              <a:xfrm>
                <a:off x="0" y="607504"/>
                <a:ext cx="10674541" cy="136525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Parallelogram 12">
                <a:extLst>
                  <a:ext uri="{FF2B5EF4-FFF2-40B4-BE49-F238E27FC236}">
                    <a16:creationId xmlns:a16="http://schemas.microsoft.com/office/drawing/2014/main" id="{AC970AC8-D992-180E-A04E-ED03B87FDA5F}"/>
                  </a:ext>
                </a:extLst>
              </p:cNvPr>
              <p:cNvSpPr/>
              <p:nvPr userDrawn="1"/>
            </p:nvSpPr>
            <p:spPr>
              <a:xfrm>
                <a:off x="10603901" y="607504"/>
                <a:ext cx="133432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Parallelogram 13">
                <a:extLst>
                  <a:ext uri="{FF2B5EF4-FFF2-40B4-BE49-F238E27FC236}">
                    <a16:creationId xmlns:a16="http://schemas.microsoft.com/office/drawing/2014/main" id="{FC831E19-F696-4C01-0BC0-04960B0B47F1}"/>
                  </a:ext>
                </a:extLst>
              </p:cNvPr>
              <p:cNvSpPr/>
              <p:nvPr userDrawn="1"/>
            </p:nvSpPr>
            <p:spPr>
              <a:xfrm>
                <a:off x="10797185" y="607504"/>
                <a:ext cx="196224" cy="136525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D03B18E4-7700-61EB-78EF-94AD7A0449E4}"/>
                  </a:ext>
                </a:extLst>
              </p:cNvPr>
              <p:cNvSpPr/>
              <p:nvPr userDrawn="1"/>
            </p:nvSpPr>
            <p:spPr>
              <a:xfrm>
                <a:off x="11053262" y="607504"/>
                <a:ext cx="196224" cy="136525"/>
              </a:xfrm>
              <a:prstGeom prst="parallelogram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Parallelogram 15">
                <a:extLst>
                  <a:ext uri="{FF2B5EF4-FFF2-40B4-BE49-F238E27FC236}">
                    <a16:creationId xmlns:a16="http://schemas.microsoft.com/office/drawing/2014/main" id="{CCEEB782-D10D-D65C-9510-E908BE6756A2}"/>
                  </a:ext>
                </a:extLst>
              </p:cNvPr>
              <p:cNvSpPr/>
              <p:nvPr userDrawn="1"/>
            </p:nvSpPr>
            <p:spPr>
              <a:xfrm>
                <a:off x="11309338" y="607504"/>
                <a:ext cx="196224" cy="136525"/>
              </a:xfrm>
              <a:prstGeom prst="parallelogram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Parallelogram 16">
                <a:extLst>
                  <a:ext uri="{FF2B5EF4-FFF2-40B4-BE49-F238E27FC236}">
                    <a16:creationId xmlns:a16="http://schemas.microsoft.com/office/drawing/2014/main" id="{34D9573D-C065-F9D9-7C85-8D903677AF08}"/>
                  </a:ext>
                </a:extLst>
              </p:cNvPr>
              <p:cNvSpPr/>
              <p:nvPr userDrawn="1"/>
            </p:nvSpPr>
            <p:spPr>
              <a:xfrm>
                <a:off x="11565415" y="607504"/>
                <a:ext cx="196224" cy="136525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Parallelogram 17">
                <a:extLst>
                  <a:ext uri="{FF2B5EF4-FFF2-40B4-BE49-F238E27FC236}">
                    <a16:creationId xmlns:a16="http://schemas.microsoft.com/office/drawing/2014/main" id="{7BAF7497-0A3C-387F-C951-B4DD01DD2C0F}"/>
                  </a:ext>
                </a:extLst>
              </p:cNvPr>
              <p:cNvSpPr/>
              <p:nvPr userDrawn="1"/>
            </p:nvSpPr>
            <p:spPr>
              <a:xfrm>
                <a:off x="11821491" y="607504"/>
                <a:ext cx="196224" cy="136525"/>
              </a:xfrm>
              <a:prstGeom prst="parallelogram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Parallelogram 18">
                <a:extLst>
                  <a:ext uri="{FF2B5EF4-FFF2-40B4-BE49-F238E27FC236}">
                    <a16:creationId xmlns:a16="http://schemas.microsoft.com/office/drawing/2014/main" id="{7F56B225-FF22-7D66-D86F-642D39C03A16}"/>
                  </a:ext>
                </a:extLst>
              </p:cNvPr>
              <p:cNvSpPr/>
              <p:nvPr userDrawn="1"/>
            </p:nvSpPr>
            <p:spPr>
              <a:xfrm>
                <a:off x="12077568" y="607504"/>
                <a:ext cx="284233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68B2DED-B1B0-297F-C6FF-A7610E831635}"/>
                </a:ext>
              </a:extLst>
            </p:cNvPr>
            <p:cNvSpPr/>
            <p:nvPr userDrawn="1"/>
          </p:nvSpPr>
          <p:spPr>
            <a:xfrm>
              <a:off x="12036349" y="0"/>
              <a:ext cx="161925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715B4F-7588-E75D-09BA-94EB2B295A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5A8D3-BBDD-E242-8D4A-11F137D294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14">
            <a:extLst>
              <a:ext uri="{FF2B5EF4-FFF2-40B4-BE49-F238E27FC236}">
                <a16:creationId xmlns:a16="http://schemas.microsoft.com/office/drawing/2014/main" id="{47CED478-2898-A577-FB16-C7580FEDA44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35756"/>
            <a:ext cx="5619750" cy="6265044"/>
          </a:xfr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ts val="12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14">
            <a:extLst>
              <a:ext uri="{FF2B5EF4-FFF2-40B4-BE49-F238E27FC236}">
                <a16:creationId xmlns:a16="http://schemas.microsoft.com/office/drawing/2014/main" id="{5EA89AA1-C605-C76A-800C-F054D4D9EA2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19750" y="137158"/>
            <a:ext cx="6572250" cy="6263642"/>
          </a:xfr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ts val="12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014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Photo 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14">
            <a:extLst>
              <a:ext uri="{FF2B5EF4-FFF2-40B4-BE49-F238E27FC236}">
                <a16:creationId xmlns:a16="http://schemas.microsoft.com/office/drawing/2014/main" id="{8F23D81C-E136-B202-6D8B-1B98C25F0E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35755"/>
            <a:ext cx="3111500" cy="6337053"/>
          </a:xfr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ts val="12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14">
            <a:extLst>
              <a:ext uri="{FF2B5EF4-FFF2-40B4-BE49-F238E27FC236}">
                <a16:creationId xmlns:a16="http://schemas.microsoft.com/office/drawing/2014/main" id="{A7476E23-37A4-7D43-E019-33B228B7BAD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11500" y="135755"/>
            <a:ext cx="3098799" cy="6337053"/>
          </a:xfr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ts val="12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>
            <a:extLst>
              <a:ext uri="{FF2B5EF4-FFF2-40B4-BE49-F238E27FC236}">
                <a16:creationId xmlns:a16="http://schemas.microsoft.com/office/drawing/2014/main" id="{1E604907-2B87-4EA3-90D1-2F87E7A2F8D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10300" y="135755"/>
            <a:ext cx="3124200" cy="6337053"/>
          </a:xfr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ts val="12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>
            <a:extLst>
              <a:ext uri="{FF2B5EF4-FFF2-40B4-BE49-F238E27FC236}">
                <a16:creationId xmlns:a16="http://schemas.microsoft.com/office/drawing/2014/main" id="{0E96E2BC-5BC6-47F0-44E3-2053F3D3CC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334500" y="135755"/>
            <a:ext cx="2857500" cy="6337053"/>
          </a:xfr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ts val="12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A28875-302B-774B-2F40-1360000376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5A8D3-BBDD-E242-8D4A-11F137D2945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0180C41-E8F5-1056-2A6E-9164FA556678}"/>
              </a:ext>
            </a:extLst>
          </p:cNvPr>
          <p:cNvGrpSpPr/>
          <p:nvPr userDrawn="1"/>
        </p:nvGrpSpPr>
        <p:grpSpPr>
          <a:xfrm>
            <a:off x="0" y="6452839"/>
            <a:ext cx="12192000" cy="405161"/>
            <a:chOff x="0" y="6452839"/>
            <a:chExt cx="12192000" cy="40516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ADA8D0E-2837-B652-3B74-66079A13DDC6}"/>
                </a:ext>
              </a:extLst>
            </p:cNvPr>
            <p:cNvSpPr/>
            <p:nvPr userDrawn="1"/>
          </p:nvSpPr>
          <p:spPr>
            <a:xfrm>
              <a:off x="0" y="6452839"/>
              <a:ext cx="12192000" cy="4051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1E008BD-0DCA-6FA3-1646-A2BD0A741AC0}"/>
                </a:ext>
              </a:extLst>
            </p:cNvPr>
            <p:cNvSpPr txBox="1"/>
            <p:nvPr userDrawn="1"/>
          </p:nvSpPr>
          <p:spPr>
            <a:xfrm>
              <a:off x="576146" y="6532305"/>
              <a:ext cx="32412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Passion. Purpose. Possibilities.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7" name="Picture 6" descr="A picture containing the Peralta Community College District Logo. ">
              <a:extLst>
                <a:ext uri="{FF2B5EF4-FFF2-40B4-BE49-F238E27FC236}">
                  <a16:creationId xmlns:a16="http://schemas.microsoft.com/office/drawing/2014/main" id="{48F976C0-C157-78F3-C982-3F96F785E9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333" y="6509248"/>
              <a:ext cx="292340" cy="292340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B115420-0C05-8C34-0613-9FF86530F10A}"/>
              </a:ext>
            </a:extLst>
          </p:cNvPr>
          <p:cNvGrpSpPr/>
          <p:nvPr userDrawn="1"/>
        </p:nvGrpSpPr>
        <p:grpSpPr>
          <a:xfrm>
            <a:off x="-1" y="0"/>
            <a:ext cx="12198275" cy="136525"/>
            <a:chOff x="-1" y="0"/>
            <a:chExt cx="12198275" cy="13652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7DC6805-0678-AEA2-BDD3-1BFAF106BC62}"/>
                </a:ext>
              </a:extLst>
            </p:cNvPr>
            <p:cNvGrpSpPr/>
            <p:nvPr userDrawn="1"/>
          </p:nvGrpSpPr>
          <p:grpSpPr>
            <a:xfrm>
              <a:off x="-1" y="0"/>
              <a:ext cx="12191998" cy="136525"/>
              <a:chOff x="0" y="607504"/>
              <a:chExt cx="12361801" cy="136525"/>
            </a:xfrm>
            <a:effectLst/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69FB7F8-667D-EF79-B191-54D87FDB079E}"/>
                  </a:ext>
                </a:extLst>
              </p:cNvPr>
              <p:cNvSpPr/>
              <p:nvPr userDrawn="1"/>
            </p:nvSpPr>
            <p:spPr>
              <a:xfrm>
                <a:off x="0" y="607504"/>
                <a:ext cx="10674541" cy="136525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Parallelogram 11">
                <a:extLst>
                  <a:ext uri="{FF2B5EF4-FFF2-40B4-BE49-F238E27FC236}">
                    <a16:creationId xmlns:a16="http://schemas.microsoft.com/office/drawing/2014/main" id="{84BA9498-A1C9-E7A6-FBF0-C2DA3B00A1F1}"/>
                  </a:ext>
                </a:extLst>
              </p:cNvPr>
              <p:cNvSpPr/>
              <p:nvPr userDrawn="1"/>
            </p:nvSpPr>
            <p:spPr>
              <a:xfrm>
                <a:off x="10603901" y="607504"/>
                <a:ext cx="133432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Parallelogram 12">
                <a:extLst>
                  <a:ext uri="{FF2B5EF4-FFF2-40B4-BE49-F238E27FC236}">
                    <a16:creationId xmlns:a16="http://schemas.microsoft.com/office/drawing/2014/main" id="{E9AF0359-72BE-4DFA-8FA5-DC0DF89C17D5}"/>
                  </a:ext>
                </a:extLst>
              </p:cNvPr>
              <p:cNvSpPr/>
              <p:nvPr userDrawn="1"/>
            </p:nvSpPr>
            <p:spPr>
              <a:xfrm>
                <a:off x="10797185" y="607504"/>
                <a:ext cx="196224" cy="136525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Parallelogram 13">
                <a:extLst>
                  <a:ext uri="{FF2B5EF4-FFF2-40B4-BE49-F238E27FC236}">
                    <a16:creationId xmlns:a16="http://schemas.microsoft.com/office/drawing/2014/main" id="{53A61575-5B1F-9090-C1BF-050CFDA763CA}"/>
                  </a:ext>
                </a:extLst>
              </p:cNvPr>
              <p:cNvSpPr/>
              <p:nvPr userDrawn="1"/>
            </p:nvSpPr>
            <p:spPr>
              <a:xfrm>
                <a:off x="11053262" y="607504"/>
                <a:ext cx="196224" cy="136525"/>
              </a:xfrm>
              <a:prstGeom prst="parallelogram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9255D841-8C73-86D9-A913-8493B3DF0CB6}"/>
                  </a:ext>
                </a:extLst>
              </p:cNvPr>
              <p:cNvSpPr/>
              <p:nvPr userDrawn="1"/>
            </p:nvSpPr>
            <p:spPr>
              <a:xfrm>
                <a:off x="11309338" y="607504"/>
                <a:ext cx="196224" cy="136525"/>
              </a:xfrm>
              <a:prstGeom prst="parallelogram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Parallelogram 15">
                <a:extLst>
                  <a:ext uri="{FF2B5EF4-FFF2-40B4-BE49-F238E27FC236}">
                    <a16:creationId xmlns:a16="http://schemas.microsoft.com/office/drawing/2014/main" id="{F89EF30B-72E8-0B81-6BF4-216A16546D9A}"/>
                  </a:ext>
                </a:extLst>
              </p:cNvPr>
              <p:cNvSpPr/>
              <p:nvPr userDrawn="1"/>
            </p:nvSpPr>
            <p:spPr>
              <a:xfrm>
                <a:off x="11565415" y="607504"/>
                <a:ext cx="196224" cy="136525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Parallelogram 16">
                <a:extLst>
                  <a:ext uri="{FF2B5EF4-FFF2-40B4-BE49-F238E27FC236}">
                    <a16:creationId xmlns:a16="http://schemas.microsoft.com/office/drawing/2014/main" id="{29925361-F777-40A9-4573-ADD629BAED89}"/>
                  </a:ext>
                </a:extLst>
              </p:cNvPr>
              <p:cNvSpPr/>
              <p:nvPr userDrawn="1"/>
            </p:nvSpPr>
            <p:spPr>
              <a:xfrm>
                <a:off x="11821491" y="607504"/>
                <a:ext cx="196224" cy="136525"/>
              </a:xfrm>
              <a:prstGeom prst="parallelogram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Parallelogram 17">
                <a:extLst>
                  <a:ext uri="{FF2B5EF4-FFF2-40B4-BE49-F238E27FC236}">
                    <a16:creationId xmlns:a16="http://schemas.microsoft.com/office/drawing/2014/main" id="{61A7B2D0-0FF4-C607-9A96-B4CFB4B5B0BF}"/>
                  </a:ext>
                </a:extLst>
              </p:cNvPr>
              <p:cNvSpPr/>
              <p:nvPr userDrawn="1"/>
            </p:nvSpPr>
            <p:spPr>
              <a:xfrm>
                <a:off x="12077568" y="607504"/>
                <a:ext cx="284233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7395FA4-F4E5-9F80-E89F-62281DF73550}"/>
                </a:ext>
              </a:extLst>
            </p:cNvPr>
            <p:cNvSpPr/>
            <p:nvPr userDrawn="1"/>
          </p:nvSpPr>
          <p:spPr>
            <a:xfrm>
              <a:off x="12036349" y="0"/>
              <a:ext cx="161925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7387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– Mile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BC6501-73E3-7C19-3150-7975968BEA6D}"/>
              </a:ext>
            </a:extLst>
          </p:cNvPr>
          <p:cNvGrpSpPr/>
          <p:nvPr userDrawn="1"/>
        </p:nvGrpSpPr>
        <p:grpSpPr>
          <a:xfrm>
            <a:off x="0" y="6452839"/>
            <a:ext cx="12192000" cy="405161"/>
            <a:chOff x="0" y="6452839"/>
            <a:chExt cx="12192000" cy="40516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0C47B3F-A49F-A22C-5885-6518F6B4B529}"/>
                </a:ext>
              </a:extLst>
            </p:cNvPr>
            <p:cNvSpPr/>
            <p:nvPr userDrawn="1"/>
          </p:nvSpPr>
          <p:spPr>
            <a:xfrm>
              <a:off x="0" y="6452839"/>
              <a:ext cx="12192000" cy="4051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8E143F9-638A-0092-1658-A09EB2D720E5}"/>
                </a:ext>
              </a:extLst>
            </p:cNvPr>
            <p:cNvSpPr txBox="1"/>
            <p:nvPr userDrawn="1"/>
          </p:nvSpPr>
          <p:spPr>
            <a:xfrm>
              <a:off x="576146" y="6532305"/>
              <a:ext cx="32412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Passion. Purpose. Possibilities.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7" name="Picture 6" descr="A picture containing the Peralta Community College District Logo. ">
              <a:extLst>
                <a:ext uri="{FF2B5EF4-FFF2-40B4-BE49-F238E27FC236}">
                  <a16:creationId xmlns:a16="http://schemas.microsoft.com/office/drawing/2014/main" id="{AF5AA6ED-FE35-BB36-BD2F-8CF6E9C951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333" y="6509248"/>
              <a:ext cx="292340" cy="292340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3ECCA6C-17A8-95C7-8E87-0577707405BE}"/>
              </a:ext>
            </a:extLst>
          </p:cNvPr>
          <p:cNvGrpSpPr/>
          <p:nvPr userDrawn="1"/>
        </p:nvGrpSpPr>
        <p:grpSpPr>
          <a:xfrm>
            <a:off x="-1" y="0"/>
            <a:ext cx="12198275" cy="136525"/>
            <a:chOff x="-1" y="0"/>
            <a:chExt cx="12198275" cy="13652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E279C8B-92B1-3366-D644-5F54CA9DB0EF}"/>
                </a:ext>
              </a:extLst>
            </p:cNvPr>
            <p:cNvGrpSpPr/>
            <p:nvPr userDrawn="1"/>
          </p:nvGrpSpPr>
          <p:grpSpPr>
            <a:xfrm>
              <a:off x="-1" y="0"/>
              <a:ext cx="12191998" cy="136525"/>
              <a:chOff x="0" y="607504"/>
              <a:chExt cx="12361801" cy="136525"/>
            </a:xfrm>
            <a:effectLst/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B82AEAF-66A4-0781-119A-A8D0057FF6CA}"/>
                  </a:ext>
                </a:extLst>
              </p:cNvPr>
              <p:cNvSpPr/>
              <p:nvPr userDrawn="1"/>
            </p:nvSpPr>
            <p:spPr>
              <a:xfrm>
                <a:off x="0" y="607504"/>
                <a:ext cx="10674541" cy="136525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Parallelogram 11">
                <a:extLst>
                  <a:ext uri="{FF2B5EF4-FFF2-40B4-BE49-F238E27FC236}">
                    <a16:creationId xmlns:a16="http://schemas.microsoft.com/office/drawing/2014/main" id="{8DAD0723-722B-EA38-5DC9-671C2E22AB6B}"/>
                  </a:ext>
                </a:extLst>
              </p:cNvPr>
              <p:cNvSpPr/>
              <p:nvPr userDrawn="1"/>
            </p:nvSpPr>
            <p:spPr>
              <a:xfrm>
                <a:off x="10603901" y="607504"/>
                <a:ext cx="133432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Parallelogram 12">
                <a:extLst>
                  <a:ext uri="{FF2B5EF4-FFF2-40B4-BE49-F238E27FC236}">
                    <a16:creationId xmlns:a16="http://schemas.microsoft.com/office/drawing/2014/main" id="{5F0AF526-E709-BFED-1262-8C2769381804}"/>
                  </a:ext>
                </a:extLst>
              </p:cNvPr>
              <p:cNvSpPr/>
              <p:nvPr userDrawn="1"/>
            </p:nvSpPr>
            <p:spPr>
              <a:xfrm>
                <a:off x="10797185" y="607504"/>
                <a:ext cx="196224" cy="136525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Parallelogram 13">
                <a:extLst>
                  <a:ext uri="{FF2B5EF4-FFF2-40B4-BE49-F238E27FC236}">
                    <a16:creationId xmlns:a16="http://schemas.microsoft.com/office/drawing/2014/main" id="{88B4948A-98B7-E1B3-2CA7-7BD76C9EA00D}"/>
                  </a:ext>
                </a:extLst>
              </p:cNvPr>
              <p:cNvSpPr/>
              <p:nvPr userDrawn="1"/>
            </p:nvSpPr>
            <p:spPr>
              <a:xfrm>
                <a:off x="11053262" y="607504"/>
                <a:ext cx="196224" cy="136525"/>
              </a:xfrm>
              <a:prstGeom prst="parallelogram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B05A2EED-D801-ADE8-8AC6-7E63905D6470}"/>
                  </a:ext>
                </a:extLst>
              </p:cNvPr>
              <p:cNvSpPr/>
              <p:nvPr userDrawn="1"/>
            </p:nvSpPr>
            <p:spPr>
              <a:xfrm>
                <a:off x="11309338" y="607504"/>
                <a:ext cx="196224" cy="136525"/>
              </a:xfrm>
              <a:prstGeom prst="parallelogram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Parallelogram 15">
                <a:extLst>
                  <a:ext uri="{FF2B5EF4-FFF2-40B4-BE49-F238E27FC236}">
                    <a16:creationId xmlns:a16="http://schemas.microsoft.com/office/drawing/2014/main" id="{4061A022-0CC3-A867-1AA1-523D958B2917}"/>
                  </a:ext>
                </a:extLst>
              </p:cNvPr>
              <p:cNvSpPr/>
              <p:nvPr userDrawn="1"/>
            </p:nvSpPr>
            <p:spPr>
              <a:xfrm>
                <a:off x="11565415" y="607504"/>
                <a:ext cx="196224" cy="136525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Parallelogram 16">
                <a:extLst>
                  <a:ext uri="{FF2B5EF4-FFF2-40B4-BE49-F238E27FC236}">
                    <a16:creationId xmlns:a16="http://schemas.microsoft.com/office/drawing/2014/main" id="{E3136011-A732-7D37-6C94-53995A9BE893}"/>
                  </a:ext>
                </a:extLst>
              </p:cNvPr>
              <p:cNvSpPr/>
              <p:nvPr userDrawn="1"/>
            </p:nvSpPr>
            <p:spPr>
              <a:xfrm>
                <a:off x="11821491" y="607504"/>
                <a:ext cx="196224" cy="136525"/>
              </a:xfrm>
              <a:prstGeom prst="parallelogram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Parallelogram 17">
                <a:extLst>
                  <a:ext uri="{FF2B5EF4-FFF2-40B4-BE49-F238E27FC236}">
                    <a16:creationId xmlns:a16="http://schemas.microsoft.com/office/drawing/2014/main" id="{09CC20EA-D062-33CD-62EC-4AFD670135ED}"/>
                  </a:ext>
                </a:extLst>
              </p:cNvPr>
              <p:cNvSpPr/>
              <p:nvPr userDrawn="1"/>
            </p:nvSpPr>
            <p:spPr>
              <a:xfrm>
                <a:off x="12077568" y="607504"/>
                <a:ext cx="284233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3176FD2-2F1B-FD2A-A63E-89D2C63C42A9}"/>
                </a:ext>
              </a:extLst>
            </p:cNvPr>
            <p:cNvSpPr/>
            <p:nvPr userDrawn="1"/>
          </p:nvSpPr>
          <p:spPr>
            <a:xfrm>
              <a:off x="12036349" y="0"/>
              <a:ext cx="161925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72F8AC-38BC-3DC7-6521-17B8244E2D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5A8D3-BBDD-E242-8D4A-11F137D2945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C76DF6A9-47C5-ED5E-CBDD-F9D4AE321F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51503" y="2439296"/>
            <a:ext cx="2295793" cy="284995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F2E1EF03-BFFB-131A-7E00-0570D20EB76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6103" y="2439296"/>
            <a:ext cx="2295793" cy="284995"/>
          </a:xfrm>
          <a:prstGeom prst="rect">
            <a:avLst/>
          </a:prstGeom>
        </p:spPr>
      </p:pic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5BF0FA28-83CA-5150-16C5-5283FF1A519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80660" y="1737360"/>
            <a:ext cx="1691640" cy="16916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A8319DB5-7A3F-D6B9-6FD0-A25779AEB5A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116060" y="1737360"/>
            <a:ext cx="1691640" cy="16916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DF043458-3DF4-AA19-5102-556DA7480C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2720" y="1737360"/>
            <a:ext cx="1691640" cy="16916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957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- Mile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3653F39-8790-0C9E-7323-2DD32F43153E}"/>
              </a:ext>
            </a:extLst>
          </p:cNvPr>
          <p:cNvGrpSpPr/>
          <p:nvPr userDrawn="1"/>
        </p:nvGrpSpPr>
        <p:grpSpPr>
          <a:xfrm>
            <a:off x="0" y="6452839"/>
            <a:ext cx="12192000" cy="405161"/>
            <a:chOff x="0" y="6452839"/>
            <a:chExt cx="12192000" cy="40516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3FB229E-DFE2-88C2-B04E-532D1A9EB628}"/>
                </a:ext>
              </a:extLst>
            </p:cNvPr>
            <p:cNvSpPr/>
            <p:nvPr userDrawn="1"/>
          </p:nvSpPr>
          <p:spPr>
            <a:xfrm>
              <a:off x="0" y="6452839"/>
              <a:ext cx="12192000" cy="4051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D947B66-3CDD-6AF5-4FE7-96A65AF8ABFC}"/>
                </a:ext>
              </a:extLst>
            </p:cNvPr>
            <p:cNvSpPr txBox="1"/>
            <p:nvPr userDrawn="1"/>
          </p:nvSpPr>
          <p:spPr>
            <a:xfrm>
              <a:off x="576146" y="6532305"/>
              <a:ext cx="32412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Passion. Purpose. Possibilities.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13" descr="A picture containing the Peralta Community College District Logo. ">
              <a:extLst>
                <a:ext uri="{FF2B5EF4-FFF2-40B4-BE49-F238E27FC236}">
                  <a16:creationId xmlns:a16="http://schemas.microsoft.com/office/drawing/2014/main" id="{E6F441D1-626D-4B57-C5BF-106FBB02CB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333" y="6509248"/>
              <a:ext cx="292340" cy="292340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1AAC72B-5968-FBE8-A003-75894E038DD1}"/>
              </a:ext>
            </a:extLst>
          </p:cNvPr>
          <p:cNvGrpSpPr/>
          <p:nvPr userDrawn="1"/>
        </p:nvGrpSpPr>
        <p:grpSpPr>
          <a:xfrm>
            <a:off x="0" y="11211"/>
            <a:ext cx="12198275" cy="136525"/>
            <a:chOff x="-1" y="0"/>
            <a:chExt cx="12198275" cy="13652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BAC7DE9-6E24-3D39-D0CD-DA45811DCA3C}"/>
                </a:ext>
              </a:extLst>
            </p:cNvPr>
            <p:cNvGrpSpPr/>
            <p:nvPr userDrawn="1"/>
          </p:nvGrpSpPr>
          <p:grpSpPr>
            <a:xfrm>
              <a:off x="-1" y="0"/>
              <a:ext cx="12191998" cy="136525"/>
              <a:chOff x="0" y="607504"/>
              <a:chExt cx="12361801" cy="136525"/>
            </a:xfrm>
            <a:effectLst/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C455B72-C098-A420-2467-D65BC65AC666}"/>
                  </a:ext>
                </a:extLst>
              </p:cNvPr>
              <p:cNvSpPr/>
              <p:nvPr userDrawn="1"/>
            </p:nvSpPr>
            <p:spPr>
              <a:xfrm>
                <a:off x="0" y="607504"/>
                <a:ext cx="10674541" cy="136525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Parallelogram 18">
                <a:extLst>
                  <a:ext uri="{FF2B5EF4-FFF2-40B4-BE49-F238E27FC236}">
                    <a16:creationId xmlns:a16="http://schemas.microsoft.com/office/drawing/2014/main" id="{C3B4853F-58D8-FBA8-9097-E9A0D6773B92}"/>
                  </a:ext>
                </a:extLst>
              </p:cNvPr>
              <p:cNvSpPr/>
              <p:nvPr userDrawn="1"/>
            </p:nvSpPr>
            <p:spPr>
              <a:xfrm>
                <a:off x="10603901" y="607504"/>
                <a:ext cx="133432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Parallelogram 19">
                <a:extLst>
                  <a:ext uri="{FF2B5EF4-FFF2-40B4-BE49-F238E27FC236}">
                    <a16:creationId xmlns:a16="http://schemas.microsoft.com/office/drawing/2014/main" id="{8E4DE7B0-45BA-189D-B315-05661A0045F3}"/>
                  </a:ext>
                </a:extLst>
              </p:cNvPr>
              <p:cNvSpPr/>
              <p:nvPr userDrawn="1"/>
            </p:nvSpPr>
            <p:spPr>
              <a:xfrm>
                <a:off x="10797185" y="607504"/>
                <a:ext cx="196224" cy="136525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Parallelogram 20">
                <a:extLst>
                  <a:ext uri="{FF2B5EF4-FFF2-40B4-BE49-F238E27FC236}">
                    <a16:creationId xmlns:a16="http://schemas.microsoft.com/office/drawing/2014/main" id="{5A15679E-2294-CA84-DB89-1530F2E47E3A}"/>
                  </a:ext>
                </a:extLst>
              </p:cNvPr>
              <p:cNvSpPr/>
              <p:nvPr userDrawn="1"/>
            </p:nvSpPr>
            <p:spPr>
              <a:xfrm>
                <a:off x="11053262" y="607504"/>
                <a:ext cx="196224" cy="136525"/>
              </a:xfrm>
              <a:prstGeom prst="parallelogram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Parallelogram 21">
                <a:extLst>
                  <a:ext uri="{FF2B5EF4-FFF2-40B4-BE49-F238E27FC236}">
                    <a16:creationId xmlns:a16="http://schemas.microsoft.com/office/drawing/2014/main" id="{33360B2D-D32E-9B73-00FA-11E7A750A41E}"/>
                  </a:ext>
                </a:extLst>
              </p:cNvPr>
              <p:cNvSpPr/>
              <p:nvPr userDrawn="1"/>
            </p:nvSpPr>
            <p:spPr>
              <a:xfrm>
                <a:off x="11309338" y="607504"/>
                <a:ext cx="196224" cy="136525"/>
              </a:xfrm>
              <a:prstGeom prst="parallelogram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Parallelogram 22">
                <a:extLst>
                  <a:ext uri="{FF2B5EF4-FFF2-40B4-BE49-F238E27FC236}">
                    <a16:creationId xmlns:a16="http://schemas.microsoft.com/office/drawing/2014/main" id="{FB66AF68-B1B7-DAFD-BD28-180A859FA77F}"/>
                  </a:ext>
                </a:extLst>
              </p:cNvPr>
              <p:cNvSpPr/>
              <p:nvPr userDrawn="1"/>
            </p:nvSpPr>
            <p:spPr>
              <a:xfrm>
                <a:off x="11565415" y="607504"/>
                <a:ext cx="196224" cy="136525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Parallelogram 23">
                <a:extLst>
                  <a:ext uri="{FF2B5EF4-FFF2-40B4-BE49-F238E27FC236}">
                    <a16:creationId xmlns:a16="http://schemas.microsoft.com/office/drawing/2014/main" id="{82CCE069-85B1-66AF-0E3D-7FDA7B87E10B}"/>
                  </a:ext>
                </a:extLst>
              </p:cNvPr>
              <p:cNvSpPr/>
              <p:nvPr userDrawn="1"/>
            </p:nvSpPr>
            <p:spPr>
              <a:xfrm>
                <a:off x="11821491" y="607504"/>
                <a:ext cx="196224" cy="136525"/>
              </a:xfrm>
              <a:prstGeom prst="parallelogram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Parallelogram 24">
                <a:extLst>
                  <a:ext uri="{FF2B5EF4-FFF2-40B4-BE49-F238E27FC236}">
                    <a16:creationId xmlns:a16="http://schemas.microsoft.com/office/drawing/2014/main" id="{DF0FFE94-7AD5-6759-A41C-8C982F77E4AE}"/>
                  </a:ext>
                </a:extLst>
              </p:cNvPr>
              <p:cNvSpPr/>
              <p:nvPr userDrawn="1"/>
            </p:nvSpPr>
            <p:spPr>
              <a:xfrm>
                <a:off x="12077568" y="607504"/>
                <a:ext cx="284233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F66FA3A-58D3-85DC-1198-ADFD9171F399}"/>
                </a:ext>
              </a:extLst>
            </p:cNvPr>
            <p:cNvSpPr/>
            <p:nvPr userDrawn="1"/>
          </p:nvSpPr>
          <p:spPr>
            <a:xfrm>
              <a:off x="12036349" y="0"/>
              <a:ext cx="161925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8E5A4B-DB42-F2A5-1478-10C34C6E6E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5A8D3-BBDD-E242-8D4A-11F137D2945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380DAC80-BBA3-D45F-1287-57596275CE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75500" y="2455095"/>
            <a:ext cx="2295793" cy="284995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B94AB632-AAFF-C1F7-BFC1-9FB2470DAE9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15374" y="2459006"/>
            <a:ext cx="2295793" cy="28499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5DC0526B-CC3D-8235-1B0F-839EBD97512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5168" y="2439110"/>
            <a:ext cx="2295793" cy="284995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B98134C-834C-FA2C-9E65-230AFF2795F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15078" y="1735972"/>
            <a:ext cx="1691640" cy="16916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F982FCC7-5F80-1391-3044-890B41DD9D2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541617" y="1739448"/>
            <a:ext cx="1691640" cy="16916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A7076F1C-130A-99F2-B007-7BB23D6E6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32770" y="1735972"/>
            <a:ext cx="1691640" cy="16916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66E1BD2C-9B52-6C66-FA70-08930539C70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685284" y="1735972"/>
            <a:ext cx="1691640" cy="16916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24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-Mile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9DD5092-B2D3-062C-C52F-6877E5E2B78F}"/>
              </a:ext>
            </a:extLst>
          </p:cNvPr>
          <p:cNvGrpSpPr/>
          <p:nvPr userDrawn="1"/>
        </p:nvGrpSpPr>
        <p:grpSpPr>
          <a:xfrm>
            <a:off x="0" y="6452839"/>
            <a:ext cx="12192000" cy="405161"/>
            <a:chOff x="0" y="6452839"/>
            <a:chExt cx="12192000" cy="40516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769F93C-E2CB-D573-3FB6-A632F4BDE69A}"/>
                </a:ext>
              </a:extLst>
            </p:cNvPr>
            <p:cNvSpPr/>
            <p:nvPr userDrawn="1"/>
          </p:nvSpPr>
          <p:spPr>
            <a:xfrm>
              <a:off x="0" y="6452839"/>
              <a:ext cx="12192000" cy="4051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D35795F-E5DC-182B-D62C-4B40D604E250}"/>
                </a:ext>
              </a:extLst>
            </p:cNvPr>
            <p:cNvSpPr txBox="1"/>
            <p:nvPr userDrawn="1"/>
          </p:nvSpPr>
          <p:spPr>
            <a:xfrm>
              <a:off x="576146" y="6532305"/>
              <a:ext cx="32412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Passion. Purpose. Possibilities.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7" name="Picture 6" descr="A picture containing the Peralta Community College District Logo. ">
              <a:extLst>
                <a:ext uri="{FF2B5EF4-FFF2-40B4-BE49-F238E27FC236}">
                  <a16:creationId xmlns:a16="http://schemas.microsoft.com/office/drawing/2014/main" id="{C3993CDD-1921-9D0F-6EFA-8122011D19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333" y="6509248"/>
              <a:ext cx="292340" cy="292340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1DC4C6D-0812-BAEE-2662-1622FBF137D9}"/>
              </a:ext>
            </a:extLst>
          </p:cNvPr>
          <p:cNvGrpSpPr/>
          <p:nvPr userDrawn="1"/>
        </p:nvGrpSpPr>
        <p:grpSpPr>
          <a:xfrm>
            <a:off x="0" y="11211"/>
            <a:ext cx="12198275" cy="136525"/>
            <a:chOff x="-1" y="0"/>
            <a:chExt cx="12198275" cy="13652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C5FD039-BDFC-3879-FF9D-5C95653E6870}"/>
                </a:ext>
              </a:extLst>
            </p:cNvPr>
            <p:cNvGrpSpPr/>
            <p:nvPr userDrawn="1"/>
          </p:nvGrpSpPr>
          <p:grpSpPr>
            <a:xfrm>
              <a:off x="-1" y="0"/>
              <a:ext cx="12191998" cy="136525"/>
              <a:chOff x="0" y="607504"/>
              <a:chExt cx="12361801" cy="136525"/>
            </a:xfrm>
            <a:effectLst/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1C1A41D-9A08-6484-60CE-2C70C7B05193}"/>
                  </a:ext>
                </a:extLst>
              </p:cNvPr>
              <p:cNvSpPr/>
              <p:nvPr userDrawn="1"/>
            </p:nvSpPr>
            <p:spPr>
              <a:xfrm>
                <a:off x="0" y="607504"/>
                <a:ext cx="10674541" cy="136525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Parallelogram 11">
                <a:extLst>
                  <a:ext uri="{FF2B5EF4-FFF2-40B4-BE49-F238E27FC236}">
                    <a16:creationId xmlns:a16="http://schemas.microsoft.com/office/drawing/2014/main" id="{4D9D2D14-997F-EE83-3B63-0BAB8133768C}"/>
                  </a:ext>
                </a:extLst>
              </p:cNvPr>
              <p:cNvSpPr/>
              <p:nvPr userDrawn="1"/>
            </p:nvSpPr>
            <p:spPr>
              <a:xfrm>
                <a:off x="10603901" y="607504"/>
                <a:ext cx="133432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Parallelogram 12">
                <a:extLst>
                  <a:ext uri="{FF2B5EF4-FFF2-40B4-BE49-F238E27FC236}">
                    <a16:creationId xmlns:a16="http://schemas.microsoft.com/office/drawing/2014/main" id="{DCE2AA59-7D82-CA86-6632-691150A1B442}"/>
                  </a:ext>
                </a:extLst>
              </p:cNvPr>
              <p:cNvSpPr/>
              <p:nvPr userDrawn="1"/>
            </p:nvSpPr>
            <p:spPr>
              <a:xfrm>
                <a:off x="10797185" y="607504"/>
                <a:ext cx="196224" cy="136525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Parallelogram 13">
                <a:extLst>
                  <a:ext uri="{FF2B5EF4-FFF2-40B4-BE49-F238E27FC236}">
                    <a16:creationId xmlns:a16="http://schemas.microsoft.com/office/drawing/2014/main" id="{B388EB8C-2EBA-948C-F274-36BECE7CEEA8}"/>
                  </a:ext>
                </a:extLst>
              </p:cNvPr>
              <p:cNvSpPr/>
              <p:nvPr userDrawn="1"/>
            </p:nvSpPr>
            <p:spPr>
              <a:xfrm>
                <a:off x="11053262" y="607504"/>
                <a:ext cx="196224" cy="136525"/>
              </a:xfrm>
              <a:prstGeom prst="parallelogram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935864DB-5932-D943-27BC-D0E8D42A6FC9}"/>
                  </a:ext>
                </a:extLst>
              </p:cNvPr>
              <p:cNvSpPr/>
              <p:nvPr userDrawn="1"/>
            </p:nvSpPr>
            <p:spPr>
              <a:xfrm>
                <a:off x="11309338" y="607504"/>
                <a:ext cx="196224" cy="136525"/>
              </a:xfrm>
              <a:prstGeom prst="parallelogram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Parallelogram 15">
                <a:extLst>
                  <a:ext uri="{FF2B5EF4-FFF2-40B4-BE49-F238E27FC236}">
                    <a16:creationId xmlns:a16="http://schemas.microsoft.com/office/drawing/2014/main" id="{8FA2E4A7-1A36-723A-C4AF-8E9B3D8B7634}"/>
                  </a:ext>
                </a:extLst>
              </p:cNvPr>
              <p:cNvSpPr/>
              <p:nvPr userDrawn="1"/>
            </p:nvSpPr>
            <p:spPr>
              <a:xfrm>
                <a:off x="11565415" y="607504"/>
                <a:ext cx="196224" cy="136525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Parallelogram 16">
                <a:extLst>
                  <a:ext uri="{FF2B5EF4-FFF2-40B4-BE49-F238E27FC236}">
                    <a16:creationId xmlns:a16="http://schemas.microsoft.com/office/drawing/2014/main" id="{524CD585-B526-BCB3-CFB5-85118433E955}"/>
                  </a:ext>
                </a:extLst>
              </p:cNvPr>
              <p:cNvSpPr/>
              <p:nvPr userDrawn="1"/>
            </p:nvSpPr>
            <p:spPr>
              <a:xfrm>
                <a:off x="11821491" y="607504"/>
                <a:ext cx="196224" cy="136525"/>
              </a:xfrm>
              <a:prstGeom prst="parallelogram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Parallelogram 17">
                <a:extLst>
                  <a:ext uri="{FF2B5EF4-FFF2-40B4-BE49-F238E27FC236}">
                    <a16:creationId xmlns:a16="http://schemas.microsoft.com/office/drawing/2014/main" id="{E352042D-4A84-C87C-4349-A6ECBD8E4F0F}"/>
                  </a:ext>
                </a:extLst>
              </p:cNvPr>
              <p:cNvSpPr/>
              <p:nvPr userDrawn="1"/>
            </p:nvSpPr>
            <p:spPr>
              <a:xfrm>
                <a:off x="12077568" y="607504"/>
                <a:ext cx="284233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4059CFC-8FDD-FACE-A20E-CBD1931541C5}"/>
                </a:ext>
              </a:extLst>
            </p:cNvPr>
            <p:cNvSpPr/>
            <p:nvPr userDrawn="1"/>
          </p:nvSpPr>
          <p:spPr>
            <a:xfrm>
              <a:off x="12036349" y="0"/>
              <a:ext cx="161925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247120-0C6A-2814-DB60-05E25686D7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5A8D3-BBDD-E242-8D4A-11F137D2945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9E45F988-07A0-F02A-96E4-B54C8CF372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67955" y="2441448"/>
            <a:ext cx="1023620" cy="283464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8B04F396-1ADE-E721-26A8-1AA8C9AE96E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29642" y="2441448"/>
            <a:ext cx="1023620" cy="283464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C325E6CA-9BD7-E2E5-945E-34B59C2BF38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63465" y="2441448"/>
            <a:ext cx="1023620" cy="283464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DBBFB02B-C381-C696-A086-39BA250199E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20200" y="2441448"/>
            <a:ext cx="1023620" cy="283464"/>
          </a:xfrm>
          <a:prstGeom prst="rect">
            <a:avLst/>
          </a:prstGeom>
        </p:spPr>
      </p:pic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96E2088A-EB1E-10A8-68C0-373F1042F75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888125" y="1737360"/>
            <a:ext cx="1691640" cy="16916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C0412EED-6B92-D66F-7E72-7F396E20DA7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83635" y="1737360"/>
            <a:ext cx="1691640" cy="16916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77EBE479-5EB7-D2A1-3CB9-F3664444DD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0370" y="1737360"/>
            <a:ext cx="1691640" cy="16916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31C1B11B-D8FD-5DFB-62C7-89DB569D009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35880" y="1737360"/>
            <a:ext cx="1691640" cy="16916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6">
            <a:extLst>
              <a:ext uri="{FF2B5EF4-FFF2-40B4-BE49-F238E27FC236}">
                <a16:creationId xmlns:a16="http://schemas.microsoft.com/office/drawing/2014/main" id="{917AC2FE-4A2A-F277-761E-B0C5E689BC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631389" y="1737360"/>
            <a:ext cx="1691640" cy="16916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831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97B1D424-5D70-7350-ABC8-87984368FBAD}"/>
              </a:ext>
            </a:extLst>
          </p:cNvPr>
          <p:cNvGrpSpPr/>
          <p:nvPr userDrawn="1"/>
        </p:nvGrpSpPr>
        <p:grpSpPr>
          <a:xfrm>
            <a:off x="0" y="6452839"/>
            <a:ext cx="12192000" cy="405161"/>
            <a:chOff x="0" y="6452839"/>
            <a:chExt cx="12192000" cy="40516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3FE06D3-8A47-E655-C21C-0CBC7774A9F8}"/>
                </a:ext>
              </a:extLst>
            </p:cNvPr>
            <p:cNvSpPr/>
            <p:nvPr userDrawn="1"/>
          </p:nvSpPr>
          <p:spPr>
            <a:xfrm>
              <a:off x="0" y="6452839"/>
              <a:ext cx="12192000" cy="4051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D0933E2-A2D8-CC16-FF61-7204C4BA61A9}"/>
                </a:ext>
              </a:extLst>
            </p:cNvPr>
            <p:cNvSpPr txBox="1"/>
            <p:nvPr userDrawn="1"/>
          </p:nvSpPr>
          <p:spPr>
            <a:xfrm>
              <a:off x="576146" y="6532305"/>
              <a:ext cx="32412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Passion. Purpose. Possibilities.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13" descr="A picture containing the Peralta Community College District Logo. ">
              <a:extLst>
                <a:ext uri="{FF2B5EF4-FFF2-40B4-BE49-F238E27FC236}">
                  <a16:creationId xmlns:a16="http://schemas.microsoft.com/office/drawing/2014/main" id="{8121A131-D712-84EE-2009-57E98D2E17A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333" y="6509248"/>
              <a:ext cx="292340" cy="292340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BD979C0-9810-5344-6F85-FD63C0979DC0}"/>
              </a:ext>
            </a:extLst>
          </p:cNvPr>
          <p:cNvGrpSpPr/>
          <p:nvPr userDrawn="1"/>
        </p:nvGrpSpPr>
        <p:grpSpPr>
          <a:xfrm>
            <a:off x="-1" y="0"/>
            <a:ext cx="12198275" cy="136525"/>
            <a:chOff x="-1" y="0"/>
            <a:chExt cx="12198275" cy="13652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4BE27D8-86A1-AF16-8687-AEBD337E2D4E}"/>
                </a:ext>
              </a:extLst>
            </p:cNvPr>
            <p:cNvGrpSpPr/>
            <p:nvPr userDrawn="1"/>
          </p:nvGrpSpPr>
          <p:grpSpPr>
            <a:xfrm>
              <a:off x="-1" y="0"/>
              <a:ext cx="12191998" cy="136525"/>
              <a:chOff x="0" y="607504"/>
              <a:chExt cx="12361801" cy="136525"/>
            </a:xfrm>
            <a:effectLst/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7DFB9BA-7518-AFC5-7060-0E9A8F069920}"/>
                  </a:ext>
                </a:extLst>
              </p:cNvPr>
              <p:cNvSpPr/>
              <p:nvPr userDrawn="1"/>
            </p:nvSpPr>
            <p:spPr>
              <a:xfrm>
                <a:off x="0" y="607504"/>
                <a:ext cx="10674541" cy="136525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Parallelogram 18">
                <a:extLst>
                  <a:ext uri="{FF2B5EF4-FFF2-40B4-BE49-F238E27FC236}">
                    <a16:creationId xmlns:a16="http://schemas.microsoft.com/office/drawing/2014/main" id="{98B0E37D-33ED-89A1-F00B-91E4BC721E63}"/>
                  </a:ext>
                </a:extLst>
              </p:cNvPr>
              <p:cNvSpPr/>
              <p:nvPr userDrawn="1"/>
            </p:nvSpPr>
            <p:spPr>
              <a:xfrm>
                <a:off x="10603901" y="607504"/>
                <a:ext cx="133432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Parallelogram 19">
                <a:extLst>
                  <a:ext uri="{FF2B5EF4-FFF2-40B4-BE49-F238E27FC236}">
                    <a16:creationId xmlns:a16="http://schemas.microsoft.com/office/drawing/2014/main" id="{8DAAB1DA-1A01-D923-6C5E-4DDB71EFBFCA}"/>
                  </a:ext>
                </a:extLst>
              </p:cNvPr>
              <p:cNvSpPr/>
              <p:nvPr userDrawn="1"/>
            </p:nvSpPr>
            <p:spPr>
              <a:xfrm>
                <a:off x="10797185" y="607504"/>
                <a:ext cx="196224" cy="136525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Parallelogram 20">
                <a:extLst>
                  <a:ext uri="{FF2B5EF4-FFF2-40B4-BE49-F238E27FC236}">
                    <a16:creationId xmlns:a16="http://schemas.microsoft.com/office/drawing/2014/main" id="{078C27CF-EF53-6922-E975-4F01DEBE9DFD}"/>
                  </a:ext>
                </a:extLst>
              </p:cNvPr>
              <p:cNvSpPr/>
              <p:nvPr userDrawn="1"/>
            </p:nvSpPr>
            <p:spPr>
              <a:xfrm>
                <a:off x="11053262" y="607504"/>
                <a:ext cx="196224" cy="136525"/>
              </a:xfrm>
              <a:prstGeom prst="parallelogram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Parallelogram 21">
                <a:extLst>
                  <a:ext uri="{FF2B5EF4-FFF2-40B4-BE49-F238E27FC236}">
                    <a16:creationId xmlns:a16="http://schemas.microsoft.com/office/drawing/2014/main" id="{AC4B8295-5790-0B45-D52D-4E89F3C49EC7}"/>
                  </a:ext>
                </a:extLst>
              </p:cNvPr>
              <p:cNvSpPr/>
              <p:nvPr userDrawn="1"/>
            </p:nvSpPr>
            <p:spPr>
              <a:xfrm>
                <a:off x="11309338" y="607504"/>
                <a:ext cx="196224" cy="136525"/>
              </a:xfrm>
              <a:prstGeom prst="parallelogram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Parallelogram 22">
                <a:extLst>
                  <a:ext uri="{FF2B5EF4-FFF2-40B4-BE49-F238E27FC236}">
                    <a16:creationId xmlns:a16="http://schemas.microsoft.com/office/drawing/2014/main" id="{71BD73F6-E7B1-1A6F-8D42-673C3D180F6F}"/>
                  </a:ext>
                </a:extLst>
              </p:cNvPr>
              <p:cNvSpPr/>
              <p:nvPr userDrawn="1"/>
            </p:nvSpPr>
            <p:spPr>
              <a:xfrm>
                <a:off x="11565415" y="607504"/>
                <a:ext cx="196224" cy="136525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Parallelogram 23">
                <a:extLst>
                  <a:ext uri="{FF2B5EF4-FFF2-40B4-BE49-F238E27FC236}">
                    <a16:creationId xmlns:a16="http://schemas.microsoft.com/office/drawing/2014/main" id="{DC776FE1-6A70-0A81-A93F-4D76D0E350B7}"/>
                  </a:ext>
                </a:extLst>
              </p:cNvPr>
              <p:cNvSpPr/>
              <p:nvPr userDrawn="1"/>
            </p:nvSpPr>
            <p:spPr>
              <a:xfrm>
                <a:off x="11821491" y="607504"/>
                <a:ext cx="196224" cy="136525"/>
              </a:xfrm>
              <a:prstGeom prst="parallelogram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Parallelogram 24">
                <a:extLst>
                  <a:ext uri="{FF2B5EF4-FFF2-40B4-BE49-F238E27FC236}">
                    <a16:creationId xmlns:a16="http://schemas.microsoft.com/office/drawing/2014/main" id="{DD3438A8-2D61-68A2-422C-B79F0A705A1F}"/>
                  </a:ext>
                </a:extLst>
              </p:cNvPr>
              <p:cNvSpPr/>
              <p:nvPr userDrawn="1"/>
            </p:nvSpPr>
            <p:spPr>
              <a:xfrm>
                <a:off x="12077568" y="607504"/>
                <a:ext cx="284233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330BBCA-D498-1CEE-A8D4-094812B7292E}"/>
                </a:ext>
              </a:extLst>
            </p:cNvPr>
            <p:cNvSpPr/>
            <p:nvPr userDrawn="1"/>
          </p:nvSpPr>
          <p:spPr>
            <a:xfrm>
              <a:off x="12036349" y="0"/>
              <a:ext cx="161925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CBCEED-8303-1533-73FF-A67DDECEA2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5A8D3-BBDD-E242-8D4A-11F137D294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20FBB6-A0F9-EC07-F814-CD39697A38A1}"/>
              </a:ext>
            </a:extLst>
          </p:cNvPr>
          <p:cNvSpPr/>
          <p:nvPr userDrawn="1"/>
        </p:nvSpPr>
        <p:spPr>
          <a:xfrm>
            <a:off x="465033" y="457200"/>
            <a:ext cx="5516667" cy="55816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04759B4-FC41-5CC2-51ED-1B4D1A2C14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1" y="457200"/>
            <a:ext cx="5516668" cy="994411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n-US" dirty="0"/>
              <a:t>Click to add content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C57379BA-5CD4-E516-2CC8-22554229A1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150216" y="1472908"/>
            <a:ext cx="2146300" cy="2009775"/>
          </a:xfrm>
          <a:prstGeom prst="ellipse">
            <a:avLst/>
          </a:prstGeom>
          <a:ln w="38100">
            <a:solidFill>
              <a:schemeClr val="accent4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782C2D32-D48D-8E1F-6E49-C3BA8C03DC4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65034" y="5086350"/>
            <a:ext cx="5524498" cy="952499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contact information</a:t>
            </a:r>
          </a:p>
        </p:txBody>
      </p:sp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9F558F28-02D5-F1A3-1C30-1A80A18E7B2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0299" y="457200"/>
            <a:ext cx="5524501" cy="5581650"/>
          </a:xfr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699C878A-E986-9148-9E1D-6A85FBB2439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5138" y="3503981"/>
            <a:ext cx="5508625" cy="711939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10" name="Text Placeholder 21">
            <a:extLst>
              <a:ext uri="{FF2B5EF4-FFF2-40B4-BE49-F238E27FC236}">
                <a16:creationId xmlns:a16="http://schemas.microsoft.com/office/drawing/2014/main" id="{F4A27E85-D56A-D924-C33E-DB2D51E8DE9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5032" y="4215921"/>
            <a:ext cx="5508625" cy="870428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sz="1600" b="1"/>
            </a:lvl1pPr>
          </a:lstStyle>
          <a:p>
            <a:pPr lvl="0"/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961792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47322-0E20-385D-4AB4-BD44DD318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457200"/>
            <a:ext cx="11277599" cy="111967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1C5C7D-01AB-A4A9-666D-5682DE3ED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825625"/>
            <a:ext cx="11277599" cy="29813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C7CF1ED-88D3-360B-856A-C2177470036B}"/>
              </a:ext>
            </a:extLst>
          </p:cNvPr>
          <p:cNvSpPr/>
          <p:nvPr userDrawn="1"/>
        </p:nvSpPr>
        <p:spPr>
          <a:xfrm>
            <a:off x="0" y="6452839"/>
            <a:ext cx="12192000" cy="4051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39B70C-624A-60EB-9685-7BF201F54272}"/>
              </a:ext>
            </a:extLst>
          </p:cNvPr>
          <p:cNvSpPr txBox="1"/>
          <p:nvPr userDrawn="1"/>
        </p:nvSpPr>
        <p:spPr>
          <a:xfrm>
            <a:off x="576146" y="6532305"/>
            <a:ext cx="3241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Passion. Purpose. Possibilities.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12" descr="A picture containing the Peralta Community College District Logo. ">
            <a:extLst>
              <a:ext uri="{FF2B5EF4-FFF2-40B4-BE49-F238E27FC236}">
                <a16:creationId xmlns:a16="http://schemas.microsoft.com/office/drawing/2014/main" id="{B5D340D4-7C83-3257-077A-F4884C780A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33" y="6509248"/>
            <a:ext cx="292340" cy="292340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B9CBE536-EB54-7FA8-C5AF-6CB31DAB56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5A8D3-BBDD-E242-8D4A-11F137D29453}" type="slidenum">
              <a:rPr lang="en-US" smtClean="0"/>
              <a:t>‹#›</a:t>
            </a:fld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5C57244-3D6D-DF20-F526-100D3F28A5F2}"/>
              </a:ext>
            </a:extLst>
          </p:cNvPr>
          <p:cNvGrpSpPr/>
          <p:nvPr userDrawn="1"/>
        </p:nvGrpSpPr>
        <p:grpSpPr>
          <a:xfrm>
            <a:off x="-1" y="0"/>
            <a:ext cx="12261956" cy="136525"/>
            <a:chOff x="0" y="607504"/>
            <a:chExt cx="12432733" cy="136525"/>
          </a:xfrm>
          <a:effectLst/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10ECA90-56F3-4D68-252D-391C4C6D13F4}"/>
                </a:ext>
              </a:extLst>
            </p:cNvPr>
            <p:cNvSpPr/>
            <p:nvPr userDrawn="1"/>
          </p:nvSpPr>
          <p:spPr>
            <a:xfrm>
              <a:off x="0" y="607504"/>
              <a:ext cx="10674541" cy="136525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Parallelogram 38">
              <a:extLst>
                <a:ext uri="{FF2B5EF4-FFF2-40B4-BE49-F238E27FC236}">
                  <a16:creationId xmlns:a16="http://schemas.microsoft.com/office/drawing/2014/main" id="{BA988347-E70A-AE63-5FC4-0A1EAD9CFD96}"/>
                </a:ext>
              </a:extLst>
            </p:cNvPr>
            <p:cNvSpPr/>
            <p:nvPr userDrawn="1"/>
          </p:nvSpPr>
          <p:spPr>
            <a:xfrm>
              <a:off x="10603901" y="607504"/>
              <a:ext cx="133432" cy="13652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Parallelogram 39">
              <a:extLst>
                <a:ext uri="{FF2B5EF4-FFF2-40B4-BE49-F238E27FC236}">
                  <a16:creationId xmlns:a16="http://schemas.microsoft.com/office/drawing/2014/main" id="{6E02F703-5659-CF0C-8126-3247D878A6CE}"/>
                </a:ext>
              </a:extLst>
            </p:cNvPr>
            <p:cNvSpPr/>
            <p:nvPr userDrawn="1"/>
          </p:nvSpPr>
          <p:spPr>
            <a:xfrm>
              <a:off x="10797185" y="607504"/>
              <a:ext cx="196224" cy="136525"/>
            </a:xfrm>
            <a:prstGeom prst="parallelogram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Parallelogram 44">
              <a:extLst>
                <a:ext uri="{FF2B5EF4-FFF2-40B4-BE49-F238E27FC236}">
                  <a16:creationId xmlns:a16="http://schemas.microsoft.com/office/drawing/2014/main" id="{A595A783-DD8A-0A05-C752-826AA610CC86}"/>
                </a:ext>
              </a:extLst>
            </p:cNvPr>
            <p:cNvSpPr/>
            <p:nvPr userDrawn="1"/>
          </p:nvSpPr>
          <p:spPr>
            <a:xfrm>
              <a:off x="11053262" y="607504"/>
              <a:ext cx="196224" cy="136525"/>
            </a:xfrm>
            <a:prstGeom prst="parallelogram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Parallelogram 45">
              <a:extLst>
                <a:ext uri="{FF2B5EF4-FFF2-40B4-BE49-F238E27FC236}">
                  <a16:creationId xmlns:a16="http://schemas.microsoft.com/office/drawing/2014/main" id="{5840EEC1-473E-770D-2FFD-0E0DBCD21537}"/>
                </a:ext>
              </a:extLst>
            </p:cNvPr>
            <p:cNvSpPr/>
            <p:nvPr userDrawn="1"/>
          </p:nvSpPr>
          <p:spPr>
            <a:xfrm>
              <a:off x="11309338" y="607504"/>
              <a:ext cx="196224" cy="136525"/>
            </a:xfrm>
            <a:prstGeom prst="parallelogram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Parallelogram 46">
              <a:extLst>
                <a:ext uri="{FF2B5EF4-FFF2-40B4-BE49-F238E27FC236}">
                  <a16:creationId xmlns:a16="http://schemas.microsoft.com/office/drawing/2014/main" id="{7A1AC9C3-EEC8-4B67-E0A5-11213A0DDEED}"/>
                </a:ext>
              </a:extLst>
            </p:cNvPr>
            <p:cNvSpPr/>
            <p:nvPr userDrawn="1"/>
          </p:nvSpPr>
          <p:spPr>
            <a:xfrm>
              <a:off x="11565415" y="607504"/>
              <a:ext cx="196224" cy="13652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Parallelogram 47">
              <a:extLst>
                <a:ext uri="{FF2B5EF4-FFF2-40B4-BE49-F238E27FC236}">
                  <a16:creationId xmlns:a16="http://schemas.microsoft.com/office/drawing/2014/main" id="{FF87A077-86F4-E342-B37B-19A5702572A4}"/>
                </a:ext>
              </a:extLst>
            </p:cNvPr>
            <p:cNvSpPr/>
            <p:nvPr userDrawn="1"/>
          </p:nvSpPr>
          <p:spPr>
            <a:xfrm>
              <a:off x="11821491" y="607504"/>
              <a:ext cx="196224" cy="136525"/>
            </a:xfrm>
            <a:prstGeom prst="parallelogram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Parallelogram 48">
              <a:extLst>
                <a:ext uri="{FF2B5EF4-FFF2-40B4-BE49-F238E27FC236}">
                  <a16:creationId xmlns:a16="http://schemas.microsoft.com/office/drawing/2014/main" id="{63D5FE22-C9D6-6936-80D0-9BA9B3E958E0}"/>
                </a:ext>
              </a:extLst>
            </p:cNvPr>
            <p:cNvSpPr/>
            <p:nvPr userDrawn="1"/>
          </p:nvSpPr>
          <p:spPr>
            <a:xfrm>
              <a:off x="12077568" y="607504"/>
              <a:ext cx="355165" cy="13652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810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2348725D-DF24-375A-C671-3B1D30520AD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65034" y="2083241"/>
            <a:ext cx="7434366" cy="4135788"/>
          </a:xfrm>
        </p:spPr>
        <p:txBody>
          <a:bodyPr/>
          <a:lstStyle/>
          <a:p>
            <a:pPr lvl="0"/>
            <a:r>
              <a:rPr lang="en-US" dirty="0"/>
              <a:t>Click to add content (Paste Special – Unformatted Text). 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4E42D68-3780-1E63-CB27-650F925D3FC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20166" y="156495"/>
            <a:ext cx="3606800" cy="6264274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F6E8BA-1513-9D9B-64DF-9E9D071EE60C}"/>
              </a:ext>
            </a:extLst>
          </p:cNvPr>
          <p:cNvSpPr/>
          <p:nvPr userDrawn="1"/>
        </p:nvSpPr>
        <p:spPr>
          <a:xfrm>
            <a:off x="0" y="6452839"/>
            <a:ext cx="12192000" cy="40516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DA10A2-8C11-0BC0-A5B1-F4335D5202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033" y="457199"/>
            <a:ext cx="7434367" cy="1356075"/>
          </a:xfrm>
        </p:spPr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011E7D-14A9-2EF7-33D0-93B083A975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5A8D3-BBDD-E242-8D4A-11F137D294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2DC78F-96FE-E501-895B-CBB87DC8E8DE}"/>
              </a:ext>
            </a:extLst>
          </p:cNvPr>
          <p:cNvSpPr txBox="1"/>
          <p:nvPr userDrawn="1"/>
        </p:nvSpPr>
        <p:spPr>
          <a:xfrm>
            <a:off x="576146" y="6532305"/>
            <a:ext cx="3241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Passion. Purpose. Possibilities.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A picture containing the Peralta Community College District Logo. ">
            <a:extLst>
              <a:ext uri="{FF2B5EF4-FFF2-40B4-BE49-F238E27FC236}">
                <a16:creationId xmlns:a16="http://schemas.microsoft.com/office/drawing/2014/main" id="{430FC848-5E31-3AA6-C2E8-A05C9FBDBE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33" y="6509248"/>
            <a:ext cx="292340" cy="29234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8E11C7D5-43D4-39E6-2414-12825E1662F4}"/>
              </a:ext>
            </a:extLst>
          </p:cNvPr>
          <p:cNvGrpSpPr/>
          <p:nvPr userDrawn="1"/>
        </p:nvGrpSpPr>
        <p:grpSpPr>
          <a:xfrm>
            <a:off x="-1" y="0"/>
            <a:ext cx="12198275" cy="136525"/>
            <a:chOff x="-1" y="0"/>
            <a:chExt cx="12198275" cy="136525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4C411C0-F9BC-FC5F-D9A5-5DBD89D5F86A}"/>
                </a:ext>
              </a:extLst>
            </p:cNvPr>
            <p:cNvGrpSpPr/>
            <p:nvPr userDrawn="1"/>
          </p:nvGrpSpPr>
          <p:grpSpPr>
            <a:xfrm>
              <a:off x="-1" y="0"/>
              <a:ext cx="12191998" cy="136525"/>
              <a:chOff x="0" y="607504"/>
              <a:chExt cx="12361801" cy="136525"/>
            </a:xfrm>
            <a:effectLst/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84C6383E-4C7A-8637-1880-CD15FC6764B4}"/>
                  </a:ext>
                </a:extLst>
              </p:cNvPr>
              <p:cNvSpPr/>
              <p:nvPr userDrawn="1"/>
            </p:nvSpPr>
            <p:spPr>
              <a:xfrm>
                <a:off x="0" y="607504"/>
                <a:ext cx="10674541" cy="136525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Parallelogram 37">
                <a:extLst>
                  <a:ext uri="{FF2B5EF4-FFF2-40B4-BE49-F238E27FC236}">
                    <a16:creationId xmlns:a16="http://schemas.microsoft.com/office/drawing/2014/main" id="{73208701-C0CA-6577-D789-8DD3A7F4633E}"/>
                  </a:ext>
                </a:extLst>
              </p:cNvPr>
              <p:cNvSpPr/>
              <p:nvPr userDrawn="1"/>
            </p:nvSpPr>
            <p:spPr>
              <a:xfrm>
                <a:off x="10603901" y="607504"/>
                <a:ext cx="133432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Parallelogram 38">
                <a:extLst>
                  <a:ext uri="{FF2B5EF4-FFF2-40B4-BE49-F238E27FC236}">
                    <a16:creationId xmlns:a16="http://schemas.microsoft.com/office/drawing/2014/main" id="{B781A6F5-41DD-44F9-AD1B-12B376D420E7}"/>
                  </a:ext>
                </a:extLst>
              </p:cNvPr>
              <p:cNvSpPr/>
              <p:nvPr userDrawn="1"/>
            </p:nvSpPr>
            <p:spPr>
              <a:xfrm>
                <a:off x="10797185" y="607504"/>
                <a:ext cx="196224" cy="136525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Parallelogram 39">
                <a:extLst>
                  <a:ext uri="{FF2B5EF4-FFF2-40B4-BE49-F238E27FC236}">
                    <a16:creationId xmlns:a16="http://schemas.microsoft.com/office/drawing/2014/main" id="{FDB981EE-AC44-6B37-4F80-9CDBDA7CF4B5}"/>
                  </a:ext>
                </a:extLst>
              </p:cNvPr>
              <p:cNvSpPr/>
              <p:nvPr userDrawn="1"/>
            </p:nvSpPr>
            <p:spPr>
              <a:xfrm>
                <a:off x="11053262" y="607504"/>
                <a:ext cx="196224" cy="136525"/>
              </a:xfrm>
              <a:prstGeom prst="parallelogram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Parallelogram 40">
                <a:extLst>
                  <a:ext uri="{FF2B5EF4-FFF2-40B4-BE49-F238E27FC236}">
                    <a16:creationId xmlns:a16="http://schemas.microsoft.com/office/drawing/2014/main" id="{7A48A149-1922-7F4D-AC57-18A539DEC2A4}"/>
                  </a:ext>
                </a:extLst>
              </p:cNvPr>
              <p:cNvSpPr/>
              <p:nvPr userDrawn="1"/>
            </p:nvSpPr>
            <p:spPr>
              <a:xfrm>
                <a:off x="11309338" y="607504"/>
                <a:ext cx="196224" cy="136525"/>
              </a:xfrm>
              <a:prstGeom prst="parallelogram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Parallelogram 41">
                <a:extLst>
                  <a:ext uri="{FF2B5EF4-FFF2-40B4-BE49-F238E27FC236}">
                    <a16:creationId xmlns:a16="http://schemas.microsoft.com/office/drawing/2014/main" id="{01748BC2-2490-EF96-22DB-AEB958BA94F9}"/>
                  </a:ext>
                </a:extLst>
              </p:cNvPr>
              <p:cNvSpPr/>
              <p:nvPr userDrawn="1"/>
            </p:nvSpPr>
            <p:spPr>
              <a:xfrm>
                <a:off x="11565415" y="607504"/>
                <a:ext cx="196224" cy="136525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Parallelogram 42">
                <a:extLst>
                  <a:ext uri="{FF2B5EF4-FFF2-40B4-BE49-F238E27FC236}">
                    <a16:creationId xmlns:a16="http://schemas.microsoft.com/office/drawing/2014/main" id="{72B44FB8-DC51-4627-F63F-DDDB016EC718}"/>
                  </a:ext>
                </a:extLst>
              </p:cNvPr>
              <p:cNvSpPr/>
              <p:nvPr userDrawn="1"/>
            </p:nvSpPr>
            <p:spPr>
              <a:xfrm>
                <a:off x="11821491" y="607504"/>
                <a:ext cx="196224" cy="136525"/>
              </a:xfrm>
              <a:prstGeom prst="parallelogram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Parallelogram 43">
                <a:extLst>
                  <a:ext uri="{FF2B5EF4-FFF2-40B4-BE49-F238E27FC236}">
                    <a16:creationId xmlns:a16="http://schemas.microsoft.com/office/drawing/2014/main" id="{FE058DF4-8585-95D6-E2B6-1F2FFF14C779}"/>
                  </a:ext>
                </a:extLst>
              </p:cNvPr>
              <p:cNvSpPr/>
              <p:nvPr userDrawn="1"/>
            </p:nvSpPr>
            <p:spPr>
              <a:xfrm>
                <a:off x="12077568" y="607504"/>
                <a:ext cx="284233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1E9E9A7-0478-BA71-87F6-240206A527DB}"/>
                </a:ext>
              </a:extLst>
            </p:cNvPr>
            <p:cNvSpPr/>
            <p:nvPr userDrawn="1"/>
          </p:nvSpPr>
          <p:spPr>
            <a:xfrm>
              <a:off x="12036349" y="0"/>
              <a:ext cx="161925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3151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D48A48-DB5F-5E9D-4F97-31390F9CC7EC}"/>
              </a:ext>
            </a:extLst>
          </p:cNvPr>
          <p:cNvSpPr/>
          <p:nvPr userDrawn="1"/>
        </p:nvSpPr>
        <p:spPr>
          <a:xfrm>
            <a:off x="0" y="6452839"/>
            <a:ext cx="12192000" cy="4051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C1AF89-A607-0970-0D2A-E07AFCD67519}"/>
              </a:ext>
            </a:extLst>
          </p:cNvPr>
          <p:cNvSpPr txBox="1"/>
          <p:nvPr userDrawn="1"/>
        </p:nvSpPr>
        <p:spPr>
          <a:xfrm>
            <a:off x="576146" y="6532305"/>
            <a:ext cx="3241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Passion. Purpose. Possibilities.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 descr="A picture containing the Peralta Community College District Logo. ">
            <a:extLst>
              <a:ext uri="{FF2B5EF4-FFF2-40B4-BE49-F238E27FC236}">
                <a16:creationId xmlns:a16="http://schemas.microsoft.com/office/drawing/2014/main" id="{BA9DFDFC-A50E-43D0-4605-DABB68AF60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33" y="6509248"/>
            <a:ext cx="292340" cy="2923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E39CD3-1C3E-39CE-5390-5201B55FDD6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11269766" cy="1143000"/>
          </a:xfrm>
        </p:spPr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A2671-ADAB-6E92-8FB8-DE1D56421115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57200" y="1825625"/>
            <a:ext cx="5524500" cy="3501749"/>
          </a:xfrm>
        </p:spPr>
        <p:txBody>
          <a:bodyPr/>
          <a:lstStyle/>
          <a:p>
            <a:pPr lvl="0"/>
            <a:r>
              <a:rPr lang="en-US" dirty="0"/>
              <a:t>Click on icons below or add text content here (Paste Special – Unformatted Text).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3FD9A3-24EE-C257-F165-C53DF57C348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10302" y="1825625"/>
            <a:ext cx="5516664" cy="3501749"/>
          </a:xfrm>
        </p:spPr>
        <p:txBody>
          <a:bodyPr/>
          <a:lstStyle/>
          <a:p>
            <a:pPr lvl="0"/>
            <a:r>
              <a:rPr lang="en-US" dirty="0"/>
              <a:t>Click on icons below or add text content here (Paste Special – Unformatted Text).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982D3D-595E-7FFF-9F9C-ADF771D2C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A8D3-BBDD-E242-8D4A-11F137D29453}" type="slidenum">
              <a:rPr lang="en-US" smtClean="0"/>
              <a:t>‹#›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FE8A90-1AAB-6EA5-61C5-59B21F5B3401}"/>
              </a:ext>
            </a:extLst>
          </p:cNvPr>
          <p:cNvGrpSpPr/>
          <p:nvPr userDrawn="1"/>
        </p:nvGrpSpPr>
        <p:grpSpPr>
          <a:xfrm>
            <a:off x="-1" y="0"/>
            <a:ext cx="12198275" cy="136525"/>
            <a:chOff x="-1" y="0"/>
            <a:chExt cx="12198275" cy="13652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B9677DB-26D3-FDE0-A3E0-CA37CEBF1AC5}"/>
                </a:ext>
              </a:extLst>
            </p:cNvPr>
            <p:cNvGrpSpPr/>
            <p:nvPr userDrawn="1"/>
          </p:nvGrpSpPr>
          <p:grpSpPr>
            <a:xfrm>
              <a:off x="-1" y="0"/>
              <a:ext cx="12191998" cy="136525"/>
              <a:chOff x="0" y="607504"/>
              <a:chExt cx="12361801" cy="136525"/>
            </a:xfrm>
            <a:effectLst/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3C6F045-819E-778D-2D14-955FF43E62A2}"/>
                  </a:ext>
                </a:extLst>
              </p:cNvPr>
              <p:cNvSpPr/>
              <p:nvPr userDrawn="1"/>
            </p:nvSpPr>
            <p:spPr>
              <a:xfrm>
                <a:off x="0" y="607504"/>
                <a:ext cx="10674541" cy="136525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Parallelogram 15">
                <a:extLst>
                  <a:ext uri="{FF2B5EF4-FFF2-40B4-BE49-F238E27FC236}">
                    <a16:creationId xmlns:a16="http://schemas.microsoft.com/office/drawing/2014/main" id="{A3766FE8-5F3E-D23F-7AC8-5A2650F85B34}"/>
                  </a:ext>
                </a:extLst>
              </p:cNvPr>
              <p:cNvSpPr/>
              <p:nvPr userDrawn="1"/>
            </p:nvSpPr>
            <p:spPr>
              <a:xfrm>
                <a:off x="10603901" y="607504"/>
                <a:ext cx="133432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Parallelogram 16">
                <a:extLst>
                  <a:ext uri="{FF2B5EF4-FFF2-40B4-BE49-F238E27FC236}">
                    <a16:creationId xmlns:a16="http://schemas.microsoft.com/office/drawing/2014/main" id="{72B3FF7F-EC2E-3529-58C5-A7F137312ECC}"/>
                  </a:ext>
                </a:extLst>
              </p:cNvPr>
              <p:cNvSpPr/>
              <p:nvPr userDrawn="1"/>
            </p:nvSpPr>
            <p:spPr>
              <a:xfrm>
                <a:off x="10797185" y="607504"/>
                <a:ext cx="196224" cy="136525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Parallelogram 17">
                <a:extLst>
                  <a:ext uri="{FF2B5EF4-FFF2-40B4-BE49-F238E27FC236}">
                    <a16:creationId xmlns:a16="http://schemas.microsoft.com/office/drawing/2014/main" id="{EE4F45EC-72EC-3940-DEE6-8C8A82BDC329}"/>
                  </a:ext>
                </a:extLst>
              </p:cNvPr>
              <p:cNvSpPr/>
              <p:nvPr userDrawn="1"/>
            </p:nvSpPr>
            <p:spPr>
              <a:xfrm>
                <a:off x="11053262" y="607504"/>
                <a:ext cx="196224" cy="136525"/>
              </a:xfrm>
              <a:prstGeom prst="parallelogram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Parallelogram 18">
                <a:extLst>
                  <a:ext uri="{FF2B5EF4-FFF2-40B4-BE49-F238E27FC236}">
                    <a16:creationId xmlns:a16="http://schemas.microsoft.com/office/drawing/2014/main" id="{66815A30-8D0E-3F62-059C-27D96C41687C}"/>
                  </a:ext>
                </a:extLst>
              </p:cNvPr>
              <p:cNvSpPr/>
              <p:nvPr userDrawn="1"/>
            </p:nvSpPr>
            <p:spPr>
              <a:xfrm>
                <a:off x="11309338" y="607504"/>
                <a:ext cx="196224" cy="136525"/>
              </a:xfrm>
              <a:prstGeom prst="parallelogram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Parallelogram 19">
                <a:extLst>
                  <a:ext uri="{FF2B5EF4-FFF2-40B4-BE49-F238E27FC236}">
                    <a16:creationId xmlns:a16="http://schemas.microsoft.com/office/drawing/2014/main" id="{C7D988E3-D493-5035-6418-B56DEACD34AF}"/>
                  </a:ext>
                </a:extLst>
              </p:cNvPr>
              <p:cNvSpPr/>
              <p:nvPr userDrawn="1"/>
            </p:nvSpPr>
            <p:spPr>
              <a:xfrm>
                <a:off x="11565415" y="607504"/>
                <a:ext cx="196224" cy="136525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Parallelogram 20">
                <a:extLst>
                  <a:ext uri="{FF2B5EF4-FFF2-40B4-BE49-F238E27FC236}">
                    <a16:creationId xmlns:a16="http://schemas.microsoft.com/office/drawing/2014/main" id="{54B963C9-82B4-6664-D50C-9D118647FB7A}"/>
                  </a:ext>
                </a:extLst>
              </p:cNvPr>
              <p:cNvSpPr/>
              <p:nvPr userDrawn="1"/>
            </p:nvSpPr>
            <p:spPr>
              <a:xfrm>
                <a:off x="11821491" y="607504"/>
                <a:ext cx="196224" cy="136525"/>
              </a:xfrm>
              <a:prstGeom prst="parallelogram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Parallelogram 21">
                <a:extLst>
                  <a:ext uri="{FF2B5EF4-FFF2-40B4-BE49-F238E27FC236}">
                    <a16:creationId xmlns:a16="http://schemas.microsoft.com/office/drawing/2014/main" id="{5CBF60F2-13DB-ADD2-78A1-6CE268A05D56}"/>
                  </a:ext>
                </a:extLst>
              </p:cNvPr>
              <p:cNvSpPr/>
              <p:nvPr userDrawn="1"/>
            </p:nvSpPr>
            <p:spPr>
              <a:xfrm>
                <a:off x="12077568" y="607504"/>
                <a:ext cx="284233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69E7BD-9F83-374A-023C-CCE9A70A09D5}"/>
                </a:ext>
              </a:extLst>
            </p:cNvPr>
            <p:cNvSpPr/>
            <p:nvPr userDrawn="1"/>
          </p:nvSpPr>
          <p:spPr>
            <a:xfrm>
              <a:off x="12036349" y="0"/>
              <a:ext cx="161925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7118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79960F-7636-7041-F2AA-BF47EAADF89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65034" y="2505075"/>
            <a:ext cx="5532541" cy="3517107"/>
          </a:xfrm>
        </p:spPr>
        <p:txBody>
          <a:bodyPr/>
          <a:lstStyle/>
          <a:p>
            <a:pPr lvl="0"/>
            <a:r>
              <a:rPr lang="en-US" dirty="0"/>
              <a:t>Click on icons below or add text content here (Paste Special – Unformatted Text).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7D4AEF-38F6-1004-B53E-0E8D7A90B14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210301" y="1808735"/>
            <a:ext cx="5540375" cy="467739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676911-9B7C-8E8C-31E4-05C1572C8686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554766" cy="3507581"/>
          </a:xfrm>
        </p:spPr>
        <p:txBody>
          <a:bodyPr/>
          <a:lstStyle/>
          <a:p>
            <a:pPr lvl="0"/>
            <a:r>
              <a:rPr lang="en-US" dirty="0"/>
              <a:t>Click on icons below or add text content here (Paste Special – Unformatted Text).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3453115-6B7D-6DE0-D756-5F12FB872E9A}"/>
              </a:ext>
            </a:extLst>
          </p:cNvPr>
          <p:cNvSpPr/>
          <p:nvPr userDrawn="1"/>
        </p:nvSpPr>
        <p:spPr>
          <a:xfrm>
            <a:off x="0" y="6452839"/>
            <a:ext cx="12192000" cy="4051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E036A1-2C6E-EA37-DAAF-13AE95E59A9D}"/>
              </a:ext>
            </a:extLst>
          </p:cNvPr>
          <p:cNvSpPr txBox="1"/>
          <p:nvPr userDrawn="1"/>
        </p:nvSpPr>
        <p:spPr>
          <a:xfrm>
            <a:off x="576146" y="6532305"/>
            <a:ext cx="3241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Passion. Purpose. Possibilities.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" name="Picture 11" descr="A picture containing the Peralta Community College District Logo. ">
            <a:extLst>
              <a:ext uri="{FF2B5EF4-FFF2-40B4-BE49-F238E27FC236}">
                <a16:creationId xmlns:a16="http://schemas.microsoft.com/office/drawing/2014/main" id="{56FFF2E5-6903-439F-55A0-D0D91C0FE2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33" y="6509248"/>
            <a:ext cx="292340" cy="2923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F35DB6-8544-D7A5-9AAD-9F5BD709D9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034" y="457199"/>
            <a:ext cx="11269766" cy="1142999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21BA32-3540-5FFE-4E0A-00A72D640DE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1819273"/>
            <a:ext cx="5540375" cy="457201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563AC1-F35C-34D3-C989-5310C1F74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A8D3-BBDD-E242-8D4A-11F137D29453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C9BB2F4-24DE-9923-13C1-2A50B2712318}"/>
              </a:ext>
            </a:extLst>
          </p:cNvPr>
          <p:cNvGrpSpPr/>
          <p:nvPr userDrawn="1"/>
        </p:nvGrpSpPr>
        <p:grpSpPr>
          <a:xfrm>
            <a:off x="-1" y="0"/>
            <a:ext cx="12198275" cy="136525"/>
            <a:chOff x="-1" y="0"/>
            <a:chExt cx="12198275" cy="13652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A378300-7044-9D64-4D9C-A90AAF3397C9}"/>
                </a:ext>
              </a:extLst>
            </p:cNvPr>
            <p:cNvGrpSpPr/>
            <p:nvPr userDrawn="1"/>
          </p:nvGrpSpPr>
          <p:grpSpPr>
            <a:xfrm>
              <a:off x="-1" y="0"/>
              <a:ext cx="12191998" cy="136525"/>
              <a:chOff x="0" y="607504"/>
              <a:chExt cx="12361801" cy="136525"/>
            </a:xfrm>
            <a:effectLst/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993AD3A6-1F72-CD19-AE59-A411C7662425}"/>
                  </a:ext>
                </a:extLst>
              </p:cNvPr>
              <p:cNvSpPr/>
              <p:nvPr userDrawn="1"/>
            </p:nvSpPr>
            <p:spPr>
              <a:xfrm>
                <a:off x="0" y="607504"/>
                <a:ext cx="10674541" cy="136525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Parallelogram 19">
                <a:extLst>
                  <a:ext uri="{FF2B5EF4-FFF2-40B4-BE49-F238E27FC236}">
                    <a16:creationId xmlns:a16="http://schemas.microsoft.com/office/drawing/2014/main" id="{BE6018B9-BA23-AE5B-2184-E02F946A8A8E}"/>
                  </a:ext>
                </a:extLst>
              </p:cNvPr>
              <p:cNvSpPr/>
              <p:nvPr userDrawn="1"/>
            </p:nvSpPr>
            <p:spPr>
              <a:xfrm>
                <a:off x="10603901" y="607504"/>
                <a:ext cx="133432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Parallelogram 20">
                <a:extLst>
                  <a:ext uri="{FF2B5EF4-FFF2-40B4-BE49-F238E27FC236}">
                    <a16:creationId xmlns:a16="http://schemas.microsoft.com/office/drawing/2014/main" id="{58660708-48EB-48B6-0357-CB1332E01E6E}"/>
                  </a:ext>
                </a:extLst>
              </p:cNvPr>
              <p:cNvSpPr/>
              <p:nvPr userDrawn="1"/>
            </p:nvSpPr>
            <p:spPr>
              <a:xfrm>
                <a:off x="10797185" y="607504"/>
                <a:ext cx="196224" cy="136525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Parallelogram 21">
                <a:extLst>
                  <a:ext uri="{FF2B5EF4-FFF2-40B4-BE49-F238E27FC236}">
                    <a16:creationId xmlns:a16="http://schemas.microsoft.com/office/drawing/2014/main" id="{DD31C196-11A6-9C62-8778-B9DAA9E9A398}"/>
                  </a:ext>
                </a:extLst>
              </p:cNvPr>
              <p:cNvSpPr/>
              <p:nvPr userDrawn="1"/>
            </p:nvSpPr>
            <p:spPr>
              <a:xfrm>
                <a:off x="11053262" y="607504"/>
                <a:ext cx="196224" cy="136525"/>
              </a:xfrm>
              <a:prstGeom prst="parallelogram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Parallelogram 22">
                <a:extLst>
                  <a:ext uri="{FF2B5EF4-FFF2-40B4-BE49-F238E27FC236}">
                    <a16:creationId xmlns:a16="http://schemas.microsoft.com/office/drawing/2014/main" id="{325D94D7-EB36-1598-F2F7-FD172CA847DC}"/>
                  </a:ext>
                </a:extLst>
              </p:cNvPr>
              <p:cNvSpPr/>
              <p:nvPr userDrawn="1"/>
            </p:nvSpPr>
            <p:spPr>
              <a:xfrm>
                <a:off x="11309338" y="607504"/>
                <a:ext cx="196224" cy="136525"/>
              </a:xfrm>
              <a:prstGeom prst="parallelogram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Parallelogram 23">
                <a:extLst>
                  <a:ext uri="{FF2B5EF4-FFF2-40B4-BE49-F238E27FC236}">
                    <a16:creationId xmlns:a16="http://schemas.microsoft.com/office/drawing/2014/main" id="{DB292445-3725-ECC7-B2D7-6A8CA88077B8}"/>
                  </a:ext>
                </a:extLst>
              </p:cNvPr>
              <p:cNvSpPr/>
              <p:nvPr userDrawn="1"/>
            </p:nvSpPr>
            <p:spPr>
              <a:xfrm>
                <a:off x="11565415" y="607504"/>
                <a:ext cx="196224" cy="136525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Parallelogram 24">
                <a:extLst>
                  <a:ext uri="{FF2B5EF4-FFF2-40B4-BE49-F238E27FC236}">
                    <a16:creationId xmlns:a16="http://schemas.microsoft.com/office/drawing/2014/main" id="{3EE2C340-06AF-129C-EA7F-BF086D88D9C3}"/>
                  </a:ext>
                </a:extLst>
              </p:cNvPr>
              <p:cNvSpPr/>
              <p:nvPr userDrawn="1"/>
            </p:nvSpPr>
            <p:spPr>
              <a:xfrm>
                <a:off x="11821491" y="607504"/>
                <a:ext cx="196224" cy="136525"/>
              </a:xfrm>
              <a:prstGeom prst="parallelogram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Parallelogram 25">
                <a:extLst>
                  <a:ext uri="{FF2B5EF4-FFF2-40B4-BE49-F238E27FC236}">
                    <a16:creationId xmlns:a16="http://schemas.microsoft.com/office/drawing/2014/main" id="{73DF3E7D-7BC4-4D3E-DDE7-3E4A74C8A0C5}"/>
                  </a:ext>
                </a:extLst>
              </p:cNvPr>
              <p:cNvSpPr/>
              <p:nvPr userDrawn="1"/>
            </p:nvSpPr>
            <p:spPr>
              <a:xfrm>
                <a:off x="12077568" y="607504"/>
                <a:ext cx="284233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FF20A78-13DF-1FFC-0FF7-C77F1503FB9C}"/>
                </a:ext>
              </a:extLst>
            </p:cNvPr>
            <p:cNvSpPr/>
            <p:nvPr userDrawn="1"/>
          </p:nvSpPr>
          <p:spPr>
            <a:xfrm>
              <a:off x="12036349" y="0"/>
              <a:ext cx="161925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0424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7A0D4B0-09D1-005E-DEE0-FD4DDBE0772C}"/>
              </a:ext>
            </a:extLst>
          </p:cNvPr>
          <p:cNvSpPr/>
          <p:nvPr userDrawn="1"/>
        </p:nvSpPr>
        <p:spPr>
          <a:xfrm>
            <a:off x="0" y="6452839"/>
            <a:ext cx="12192000" cy="4051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AB4E75-5D83-E9B2-9317-266C8EAB6D07}"/>
              </a:ext>
            </a:extLst>
          </p:cNvPr>
          <p:cNvSpPr txBox="1"/>
          <p:nvPr userDrawn="1"/>
        </p:nvSpPr>
        <p:spPr>
          <a:xfrm>
            <a:off x="576146" y="6532305"/>
            <a:ext cx="3241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Passion. Purpose. Possibilities.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A picture containing the Peralta Community College District Logo. ">
            <a:extLst>
              <a:ext uri="{FF2B5EF4-FFF2-40B4-BE49-F238E27FC236}">
                <a16:creationId xmlns:a16="http://schemas.microsoft.com/office/drawing/2014/main" id="{5DCD978B-14B5-A639-24C1-C1751FF5ED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33" y="6509248"/>
            <a:ext cx="292340" cy="2923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244BC2-195D-AB54-E4EC-80908F18D5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11277600" cy="1143000"/>
          </a:xfrm>
        </p:spPr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4362D5-521A-6EBB-7658-B66761D35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A8D3-BBDD-E242-8D4A-11F137D29453}" type="slidenum">
              <a:rPr lang="en-US" smtClean="0"/>
              <a:t>‹#›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6E0937B-00A8-028E-4E74-ED3C4C409356}"/>
              </a:ext>
            </a:extLst>
          </p:cNvPr>
          <p:cNvGrpSpPr/>
          <p:nvPr userDrawn="1"/>
        </p:nvGrpSpPr>
        <p:grpSpPr>
          <a:xfrm>
            <a:off x="-1" y="0"/>
            <a:ext cx="12198275" cy="136525"/>
            <a:chOff x="-1" y="0"/>
            <a:chExt cx="12198275" cy="13652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93251E4-3EFC-2DCA-16E9-A61DC1B43F31}"/>
                </a:ext>
              </a:extLst>
            </p:cNvPr>
            <p:cNvGrpSpPr/>
            <p:nvPr userDrawn="1"/>
          </p:nvGrpSpPr>
          <p:grpSpPr>
            <a:xfrm>
              <a:off x="-1" y="0"/>
              <a:ext cx="12191998" cy="136525"/>
              <a:chOff x="0" y="607504"/>
              <a:chExt cx="12361801" cy="136525"/>
            </a:xfrm>
            <a:effectLst/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7B1F3C4-1FEE-D7FD-3308-3D421ACF72D5}"/>
                  </a:ext>
                </a:extLst>
              </p:cNvPr>
              <p:cNvSpPr/>
              <p:nvPr userDrawn="1"/>
            </p:nvSpPr>
            <p:spPr>
              <a:xfrm>
                <a:off x="0" y="607504"/>
                <a:ext cx="10674541" cy="136525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Parallelogram 11">
                <a:extLst>
                  <a:ext uri="{FF2B5EF4-FFF2-40B4-BE49-F238E27FC236}">
                    <a16:creationId xmlns:a16="http://schemas.microsoft.com/office/drawing/2014/main" id="{EFC3DB17-C542-40F3-A3D4-13BE10A4DC41}"/>
                  </a:ext>
                </a:extLst>
              </p:cNvPr>
              <p:cNvSpPr/>
              <p:nvPr userDrawn="1"/>
            </p:nvSpPr>
            <p:spPr>
              <a:xfrm>
                <a:off x="10603901" y="607504"/>
                <a:ext cx="133432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Parallelogram 12">
                <a:extLst>
                  <a:ext uri="{FF2B5EF4-FFF2-40B4-BE49-F238E27FC236}">
                    <a16:creationId xmlns:a16="http://schemas.microsoft.com/office/drawing/2014/main" id="{EAD81079-016E-608F-00F9-A142ADDC20A8}"/>
                  </a:ext>
                </a:extLst>
              </p:cNvPr>
              <p:cNvSpPr/>
              <p:nvPr userDrawn="1"/>
            </p:nvSpPr>
            <p:spPr>
              <a:xfrm>
                <a:off x="10797185" y="607504"/>
                <a:ext cx="196224" cy="136525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Parallelogram 13">
                <a:extLst>
                  <a:ext uri="{FF2B5EF4-FFF2-40B4-BE49-F238E27FC236}">
                    <a16:creationId xmlns:a16="http://schemas.microsoft.com/office/drawing/2014/main" id="{92607271-2329-C772-8276-799BDEA38AC9}"/>
                  </a:ext>
                </a:extLst>
              </p:cNvPr>
              <p:cNvSpPr/>
              <p:nvPr userDrawn="1"/>
            </p:nvSpPr>
            <p:spPr>
              <a:xfrm>
                <a:off x="11053262" y="607504"/>
                <a:ext cx="196224" cy="136525"/>
              </a:xfrm>
              <a:prstGeom prst="parallelogram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9159BBF5-1FD9-E374-44D9-1AA3C256DCFD}"/>
                  </a:ext>
                </a:extLst>
              </p:cNvPr>
              <p:cNvSpPr/>
              <p:nvPr userDrawn="1"/>
            </p:nvSpPr>
            <p:spPr>
              <a:xfrm>
                <a:off x="11309338" y="607504"/>
                <a:ext cx="196224" cy="136525"/>
              </a:xfrm>
              <a:prstGeom prst="parallelogram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Parallelogram 15">
                <a:extLst>
                  <a:ext uri="{FF2B5EF4-FFF2-40B4-BE49-F238E27FC236}">
                    <a16:creationId xmlns:a16="http://schemas.microsoft.com/office/drawing/2014/main" id="{F15DD7C7-06A9-100B-5FB4-8FD3639A5EFF}"/>
                  </a:ext>
                </a:extLst>
              </p:cNvPr>
              <p:cNvSpPr/>
              <p:nvPr userDrawn="1"/>
            </p:nvSpPr>
            <p:spPr>
              <a:xfrm>
                <a:off x="11565415" y="607504"/>
                <a:ext cx="196224" cy="136525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Parallelogram 16">
                <a:extLst>
                  <a:ext uri="{FF2B5EF4-FFF2-40B4-BE49-F238E27FC236}">
                    <a16:creationId xmlns:a16="http://schemas.microsoft.com/office/drawing/2014/main" id="{4559CFDB-E92D-129F-0134-B6A27174A6CB}"/>
                  </a:ext>
                </a:extLst>
              </p:cNvPr>
              <p:cNvSpPr/>
              <p:nvPr userDrawn="1"/>
            </p:nvSpPr>
            <p:spPr>
              <a:xfrm>
                <a:off x="11821491" y="607504"/>
                <a:ext cx="196224" cy="136525"/>
              </a:xfrm>
              <a:prstGeom prst="parallelogram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Parallelogram 17">
                <a:extLst>
                  <a:ext uri="{FF2B5EF4-FFF2-40B4-BE49-F238E27FC236}">
                    <a16:creationId xmlns:a16="http://schemas.microsoft.com/office/drawing/2014/main" id="{D7CE1079-5EA1-C1F4-A1C8-0920697858EF}"/>
                  </a:ext>
                </a:extLst>
              </p:cNvPr>
              <p:cNvSpPr/>
              <p:nvPr userDrawn="1"/>
            </p:nvSpPr>
            <p:spPr>
              <a:xfrm>
                <a:off x="12077568" y="607504"/>
                <a:ext cx="284233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DDAC26A-6E4D-2C53-655E-A6D4C647C34A}"/>
                </a:ext>
              </a:extLst>
            </p:cNvPr>
            <p:cNvSpPr/>
            <p:nvPr userDrawn="1"/>
          </p:nvSpPr>
          <p:spPr>
            <a:xfrm>
              <a:off x="12036349" y="0"/>
              <a:ext cx="161925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4447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1A727C2-265A-BCD1-A6C6-5DDBE6786D1C}"/>
              </a:ext>
            </a:extLst>
          </p:cNvPr>
          <p:cNvSpPr/>
          <p:nvPr userDrawn="1"/>
        </p:nvSpPr>
        <p:spPr>
          <a:xfrm>
            <a:off x="0" y="6452839"/>
            <a:ext cx="12192000" cy="4051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8831AD-FC4F-555E-E61C-DC0C09797D02}"/>
              </a:ext>
            </a:extLst>
          </p:cNvPr>
          <p:cNvSpPr txBox="1"/>
          <p:nvPr userDrawn="1"/>
        </p:nvSpPr>
        <p:spPr>
          <a:xfrm>
            <a:off x="576146" y="6532305"/>
            <a:ext cx="3241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Passion. Purpose. Possibilities.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 descr="A picture containing the Peralta Community College District Logo. ">
            <a:extLst>
              <a:ext uri="{FF2B5EF4-FFF2-40B4-BE49-F238E27FC236}">
                <a16:creationId xmlns:a16="http://schemas.microsoft.com/office/drawing/2014/main" id="{EFBB7416-1614-D624-BDC9-F876D6D08F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33" y="6509248"/>
            <a:ext cx="292340" cy="29234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8C3DE2-BE29-2FDC-361B-F2B74930B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A8D3-BBDD-E242-8D4A-11F137D29453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38F2081-4C3C-0795-DFE7-523388275B3D}"/>
              </a:ext>
            </a:extLst>
          </p:cNvPr>
          <p:cNvGrpSpPr/>
          <p:nvPr userDrawn="1"/>
        </p:nvGrpSpPr>
        <p:grpSpPr>
          <a:xfrm>
            <a:off x="-1" y="0"/>
            <a:ext cx="12198275" cy="136525"/>
            <a:chOff x="-1" y="0"/>
            <a:chExt cx="12198275" cy="13652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607C07C-74C1-BC08-F437-2A5221BC5845}"/>
                </a:ext>
              </a:extLst>
            </p:cNvPr>
            <p:cNvGrpSpPr/>
            <p:nvPr userDrawn="1"/>
          </p:nvGrpSpPr>
          <p:grpSpPr>
            <a:xfrm>
              <a:off x="-1" y="0"/>
              <a:ext cx="12191998" cy="136525"/>
              <a:chOff x="0" y="607504"/>
              <a:chExt cx="12361801" cy="136525"/>
            </a:xfrm>
            <a:effectLst/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3043777-2F89-04AA-AC2D-0C5A6D2AF1FE}"/>
                  </a:ext>
                </a:extLst>
              </p:cNvPr>
              <p:cNvSpPr/>
              <p:nvPr userDrawn="1"/>
            </p:nvSpPr>
            <p:spPr>
              <a:xfrm>
                <a:off x="0" y="607504"/>
                <a:ext cx="10674541" cy="136525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Parallelogram 9">
                <a:extLst>
                  <a:ext uri="{FF2B5EF4-FFF2-40B4-BE49-F238E27FC236}">
                    <a16:creationId xmlns:a16="http://schemas.microsoft.com/office/drawing/2014/main" id="{9680124F-428A-1269-0586-EB91A3231D6E}"/>
                  </a:ext>
                </a:extLst>
              </p:cNvPr>
              <p:cNvSpPr/>
              <p:nvPr userDrawn="1"/>
            </p:nvSpPr>
            <p:spPr>
              <a:xfrm>
                <a:off x="10603901" y="607504"/>
                <a:ext cx="133432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Parallelogram 10">
                <a:extLst>
                  <a:ext uri="{FF2B5EF4-FFF2-40B4-BE49-F238E27FC236}">
                    <a16:creationId xmlns:a16="http://schemas.microsoft.com/office/drawing/2014/main" id="{9F34784F-044A-BD54-69FF-0C68CFF57B9C}"/>
                  </a:ext>
                </a:extLst>
              </p:cNvPr>
              <p:cNvSpPr/>
              <p:nvPr userDrawn="1"/>
            </p:nvSpPr>
            <p:spPr>
              <a:xfrm>
                <a:off x="10797185" y="607504"/>
                <a:ext cx="196224" cy="136525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Parallelogram 11">
                <a:extLst>
                  <a:ext uri="{FF2B5EF4-FFF2-40B4-BE49-F238E27FC236}">
                    <a16:creationId xmlns:a16="http://schemas.microsoft.com/office/drawing/2014/main" id="{29C1C54C-AD9B-40BC-E521-CA955B28628D}"/>
                  </a:ext>
                </a:extLst>
              </p:cNvPr>
              <p:cNvSpPr/>
              <p:nvPr userDrawn="1"/>
            </p:nvSpPr>
            <p:spPr>
              <a:xfrm>
                <a:off x="11053262" y="607504"/>
                <a:ext cx="196224" cy="136525"/>
              </a:xfrm>
              <a:prstGeom prst="parallelogram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Parallelogram 12">
                <a:extLst>
                  <a:ext uri="{FF2B5EF4-FFF2-40B4-BE49-F238E27FC236}">
                    <a16:creationId xmlns:a16="http://schemas.microsoft.com/office/drawing/2014/main" id="{4E5525FF-A84B-D408-F263-5C37128B1A35}"/>
                  </a:ext>
                </a:extLst>
              </p:cNvPr>
              <p:cNvSpPr/>
              <p:nvPr userDrawn="1"/>
            </p:nvSpPr>
            <p:spPr>
              <a:xfrm>
                <a:off x="11309338" y="607504"/>
                <a:ext cx="196224" cy="136525"/>
              </a:xfrm>
              <a:prstGeom prst="parallelogram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Parallelogram 13">
                <a:extLst>
                  <a:ext uri="{FF2B5EF4-FFF2-40B4-BE49-F238E27FC236}">
                    <a16:creationId xmlns:a16="http://schemas.microsoft.com/office/drawing/2014/main" id="{29257253-B308-BB6A-80C4-E63981E5CF10}"/>
                  </a:ext>
                </a:extLst>
              </p:cNvPr>
              <p:cNvSpPr/>
              <p:nvPr userDrawn="1"/>
            </p:nvSpPr>
            <p:spPr>
              <a:xfrm>
                <a:off x="11565415" y="607504"/>
                <a:ext cx="196224" cy="136525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0CD4FF28-CBF0-0BDB-3C0A-D19A98CB88A1}"/>
                  </a:ext>
                </a:extLst>
              </p:cNvPr>
              <p:cNvSpPr/>
              <p:nvPr userDrawn="1"/>
            </p:nvSpPr>
            <p:spPr>
              <a:xfrm>
                <a:off x="11821491" y="607504"/>
                <a:ext cx="196224" cy="136525"/>
              </a:xfrm>
              <a:prstGeom prst="parallelogram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Parallelogram 15">
                <a:extLst>
                  <a:ext uri="{FF2B5EF4-FFF2-40B4-BE49-F238E27FC236}">
                    <a16:creationId xmlns:a16="http://schemas.microsoft.com/office/drawing/2014/main" id="{5018F914-ACFD-C325-7E85-AA0EBB289FCD}"/>
                  </a:ext>
                </a:extLst>
              </p:cNvPr>
              <p:cNvSpPr/>
              <p:nvPr userDrawn="1"/>
            </p:nvSpPr>
            <p:spPr>
              <a:xfrm>
                <a:off x="12077568" y="607504"/>
                <a:ext cx="284233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BABCFC1-2D86-4E0E-07F0-16193DD00C77}"/>
                </a:ext>
              </a:extLst>
            </p:cNvPr>
            <p:cNvSpPr/>
            <p:nvPr userDrawn="1"/>
          </p:nvSpPr>
          <p:spPr>
            <a:xfrm>
              <a:off x="12036349" y="0"/>
              <a:ext cx="161925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6563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E2D85-9335-1D57-9117-E3022A4AF2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1" y="457200"/>
            <a:ext cx="3606800" cy="13020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A798C8-C3AE-1379-7587-2D1B287ED75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92599" y="457201"/>
            <a:ext cx="7442200" cy="5403850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on icons below or add text content here (Paste Special – Unformatted Text).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1D088B6-4368-75B6-B781-2094811A96D7}"/>
              </a:ext>
            </a:extLst>
          </p:cNvPr>
          <p:cNvSpPr/>
          <p:nvPr userDrawn="1"/>
        </p:nvSpPr>
        <p:spPr>
          <a:xfrm>
            <a:off x="0" y="6452839"/>
            <a:ext cx="12192000" cy="4051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2070A4-E207-F23D-048E-34C7996C4648}"/>
              </a:ext>
            </a:extLst>
          </p:cNvPr>
          <p:cNvSpPr txBox="1"/>
          <p:nvPr userDrawn="1"/>
        </p:nvSpPr>
        <p:spPr>
          <a:xfrm>
            <a:off x="576146" y="6532305"/>
            <a:ext cx="3241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Passion. Purpose. Possibilities.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 descr="A picture containing the Peralta Community College District Logo. ">
            <a:extLst>
              <a:ext uri="{FF2B5EF4-FFF2-40B4-BE49-F238E27FC236}">
                <a16:creationId xmlns:a16="http://schemas.microsoft.com/office/drawing/2014/main" id="{BDDA8D10-9531-9229-B1E0-F45CE96618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33" y="6509248"/>
            <a:ext cx="292340" cy="29234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0D5118-6302-6C3B-268F-A0B1C812158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57201" y="1987812"/>
            <a:ext cx="3606800" cy="388117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content (Paste Special – Unformatted Text).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4936C1-85DF-64AE-D2D0-E45D292F1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A8D3-BBDD-E242-8D4A-11F137D29453}" type="slidenum">
              <a:rPr lang="en-US" smtClean="0"/>
              <a:t>‹#›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84A1B20-8E85-9E0E-E47A-FD6078F62D0B}"/>
              </a:ext>
            </a:extLst>
          </p:cNvPr>
          <p:cNvGrpSpPr/>
          <p:nvPr userDrawn="1"/>
        </p:nvGrpSpPr>
        <p:grpSpPr>
          <a:xfrm>
            <a:off x="-1" y="0"/>
            <a:ext cx="12198275" cy="136525"/>
            <a:chOff x="-1" y="0"/>
            <a:chExt cx="12198275" cy="136525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897284C-FE61-D331-44CF-04EA8F0BC622}"/>
                </a:ext>
              </a:extLst>
            </p:cNvPr>
            <p:cNvGrpSpPr/>
            <p:nvPr userDrawn="1"/>
          </p:nvGrpSpPr>
          <p:grpSpPr>
            <a:xfrm>
              <a:off x="-1" y="0"/>
              <a:ext cx="12191998" cy="136525"/>
              <a:chOff x="0" y="607504"/>
              <a:chExt cx="12361801" cy="136525"/>
            </a:xfrm>
            <a:effectLst/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2E7C3BF4-A92C-09BA-C10E-EE403A1CACE9}"/>
                  </a:ext>
                </a:extLst>
              </p:cNvPr>
              <p:cNvSpPr/>
              <p:nvPr userDrawn="1"/>
            </p:nvSpPr>
            <p:spPr>
              <a:xfrm>
                <a:off x="0" y="607504"/>
                <a:ext cx="10674541" cy="136525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Parallelogram 24">
                <a:extLst>
                  <a:ext uri="{FF2B5EF4-FFF2-40B4-BE49-F238E27FC236}">
                    <a16:creationId xmlns:a16="http://schemas.microsoft.com/office/drawing/2014/main" id="{FB490430-B287-873B-F02B-359146A85E08}"/>
                  </a:ext>
                </a:extLst>
              </p:cNvPr>
              <p:cNvSpPr/>
              <p:nvPr userDrawn="1"/>
            </p:nvSpPr>
            <p:spPr>
              <a:xfrm>
                <a:off x="10603901" y="607504"/>
                <a:ext cx="133432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Parallelogram 25">
                <a:extLst>
                  <a:ext uri="{FF2B5EF4-FFF2-40B4-BE49-F238E27FC236}">
                    <a16:creationId xmlns:a16="http://schemas.microsoft.com/office/drawing/2014/main" id="{45726B4A-5456-689C-F758-EA7CED211D31}"/>
                  </a:ext>
                </a:extLst>
              </p:cNvPr>
              <p:cNvSpPr/>
              <p:nvPr userDrawn="1"/>
            </p:nvSpPr>
            <p:spPr>
              <a:xfrm>
                <a:off x="10797185" y="607504"/>
                <a:ext cx="196224" cy="136525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Parallelogram 35">
                <a:extLst>
                  <a:ext uri="{FF2B5EF4-FFF2-40B4-BE49-F238E27FC236}">
                    <a16:creationId xmlns:a16="http://schemas.microsoft.com/office/drawing/2014/main" id="{A28A1CD3-2E3D-069C-066B-061AD63027FB}"/>
                  </a:ext>
                </a:extLst>
              </p:cNvPr>
              <p:cNvSpPr/>
              <p:nvPr userDrawn="1"/>
            </p:nvSpPr>
            <p:spPr>
              <a:xfrm>
                <a:off x="11053262" y="607504"/>
                <a:ext cx="196224" cy="136525"/>
              </a:xfrm>
              <a:prstGeom prst="parallelogram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Parallelogram 36">
                <a:extLst>
                  <a:ext uri="{FF2B5EF4-FFF2-40B4-BE49-F238E27FC236}">
                    <a16:creationId xmlns:a16="http://schemas.microsoft.com/office/drawing/2014/main" id="{CFC32D83-6F5D-D5C7-FFA3-681BFA5035C5}"/>
                  </a:ext>
                </a:extLst>
              </p:cNvPr>
              <p:cNvSpPr/>
              <p:nvPr userDrawn="1"/>
            </p:nvSpPr>
            <p:spPr>
              <a:xfrm>
                <a:off x="11309338" y="607504"/>
                <a:ext cx="196224" cy="136525"/>
              </a:xfrm>
              <a:prstGeom prst="parallelogram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Parallelogram 37">
                <a:extLst>
                  <a:ext uri="{FF2B5EF4-FFF2-40B4-BE49-F238E27FC236}">
                    <a16:creationId xmlns:a16="http://schemas.microsoft.com/office/drawing/2014/main" id="{B527B4AD-F4E2-5410-1737-7CAF5D3ABD8B}"/>
                  </a:ext>
                </a:extLst>
              </p:cNvPr>
              <p:cNvSpPr/>
              <p:nvPr userDrawn="1"/>
            </p:nvSpPr>
            <p:spPr>
              <a:xfrm>
                <a:off x="11565415" y="607504"/>
                <a:ext cx="196224" cy="136525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Parallelogram 38">
                <a:extLst>
                  <a:ext uri="{FF2B5EF4-FFF2-40B4-BE49-F238E27FC236}">
                    <a16:creationId xmlns:a16="http://schemas.microsoft.com/office/drawing/2014/main" id="{72C61A32-BB6D-8AFA-1447-105EC25D84F5}"/>
                  </a:ext>
                </a:extLst>
              </p:cNvPr>
              <p:cNvSpPr/>
              <p:nvPr userDrawn="1"/>
            </p:nvSpPr>
            <p:spPr>
              <a:xfrm>
                <a:off x="11821491" y="607504"/>
                <a:ext cx="196224" cy="136525"/>
              </a:xfrm>
              <a:prstGeom prst="parallelogram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Parallelogram 39">
                <a:extLst>
                  <a:ext uri="{FF2B5EF4-FFF2-40B4-BE49-F238E27FC236}">
                    <a16:creationId xmlns:a16="http://schemas.microsoft.com/office/drawing/2014/main" id="{3E254091-315F-81F5-3667-80B08C2173DF}"/>
                  </a:ext>
                </a:extLst>
              </p:cNvPr>
              <p:cNvSpPr/>
              <p:nvPr userDrawn="1"/>
            </p:nvSpPr>
            <p:spPr>
              <a:xfrm>
                <a:off x="12077568" y="607504"/>
                <a:ext cx="284233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32F0133-15DE-423E-5097-A93497BF4AF0}"/>
                </a:ext>
              </a:extLst>
            </p:cNvPr>
            <p:cNvSpPr/>
            <p:nvPr userDrawn="1"/>
          </p:nvSpPr>
          <p:spPr>
            <a:xfrm>
              <a:off x="12036349" y="0"/>
              <a:ext cx="161925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16953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4DB031-2EB1-67E4-058A-460EEACABA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51449" y="457201"/>
            <a:ext cx="6475515" cy="5403850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E6744C-616C-B1EB-A18D-08C32681CEB9}"/>
              </a:ext>
            </a:extLst>
          </p:cNvPr>
          <p:cNvSpPr/>
          <p:nvPr userDrawn="1"/>
        </p:nvSpPr>
        <p:spPr>
          <a:xfrm>
            <a:off x="0" y="6452839"/>
            <a:ext cx="12192000" cy="4051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2A4644-2BA6-AAE1-8566-851E89A5B793}"/>
              </a:ext>
            </a:extLst>
          </p:cNvPr>
          <p:cNvSpPr txBox="1"/>
          <p:nvPr userDrawn="1"/>
        </p:nvSpPr>
        <p:spPr>
          <a:xfrm>
            <a:off x="576146" y="6532305"/>
            <a:ext cx="3241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Passion. Purpose. Possibilities.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 descr="A picture containing the Peralta Community College District Logo. ">
            <a:extLst>
              <a:ext uri="{FF2B5EF4-FFF2-40B4-BE49-F238E27FC236}">
                <a16:creationId xmlns:a16="http://schemas.microsoft.com/office/drawing/2014/main" id="{C836C925-2F0D-635D-566A-4E4FCB1101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33" y="6509248"/>
            <a:ext cx="292340" cy="2923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07A9BC-A3F9-6DF0-4102-C6095C33DF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034" y="457200"/>
            <a:ext cx="4557816" cy="132296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A30695-CCB9-4235-402D-C246F0F1086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5034" y="2016696"/>
            <a:ext cx="4557816" cy="385229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content (Paste Special – Unformatted Text).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2FEAC4-0276-79B0-13E4-3B45AF7AB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A8D3-BBDD-E242-8D4A-11F137D29453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3AF5D4E-9120-AD93-F0A4-BAF3B7C3145F}"/>
              </a:ext>
            </a:extLst>
          </p:cNvPr>
          <p:cNvGrpSpPr/>
          <p:nvPr userDrawn="1"/>
        </p:nvGrpSpPr>
        <p:grpSpPr>
          <a:xfrm>
            <a:off x="-1" y="0"/>
            <a:ext cx="12198275" cy="136525"/>
            <a:chOff x="-1" y="0"/>
            <a:chExt cx="12198275" cy="136525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63F9AAE-F168-7153-4CAE-D2CFD7BA0CBD}"/>
                </a:ext>
              </a:extLst>
            </p:cNvPr>
            <p:cNvGrpSpPr/>
            <p:nvPr userDrawn="1"/>
          </p:nvGrpSpPr>
          <p:grpSpPr>
            <a:xfrm>
              <a:off x="-1" y="0"/>
              <a:ext cx="12191998" cy="136525"/>
              <a:chOff x="0" y="607504"/>
              <a:chExt cx="12361801" cy="136525"/>
            </a:xfrm>
            <a:effectLst/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35D8C81-1321-B8C8-C4CD-7A615A4E4AF6}"/>
                  </a:ext>
                </a:extLst>
              </p:cNvPr>
              <p:cNvSpPr/>
              <p:nvPr userDrawn="1"/>
            </p:nvSpPr>
            <p:spPr>
              <a:xfrm>
                <a:off x="0" y="607504"/>
                <a:ext cx="10674541" cy="136525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Parallelogram 17">
                <a:extLst>
                  <a:ext uri="{FF2B5EF4-FFF2-40B4-BE49-F238E27FC236}">
                    <a16:creationId xmlns:a16="http://schemas.microsoft.com/office/drawing/2014/main" id="{3126DFFA-E54D-29B7-2317-613608D36C23}"/>
                  </a:ext>
                </a:extLst>
              </p:cNvPr>
              <p:cNvSpPr/>
              <p:nvPr userDrawn="1"/>
            </p:nvSpPr>
            <p:spPr>
              <a:xfrm>
                <a:off x="10603901" y="607504"/>
                <a:ext cx="133432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Parallelogram 18">
                <a:extLst>
                  <a:ext uri="{FF2B5EF4-FFF2-40B4-BE49-F238E27FC236}">
                    <a16:creationId xmlns:a16="http://schemas.microsoft.com/office/drawing/2014/main" id="{CABB9307-530E-1A3E-B9B5-B5E2F17226CD}"/>
                  </a:ext>
                </a:extLst>
              </p:cNvPr>
              <p:cNvSpPr/>
              <p:nvPr userDrawn="1"/>
            </p:nvSpPr>
            <p:spPr>
              <a:xfrm>
                <a:off x="10797185" y="607504"/>
                <a:ext cx="196224" cy="136525"/>
              </a:xfrm>
              <a:prstGeom prst="parallelogram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Parallelogram 19">
                <a:extLst>
                  <a:ext uri="{FF2B5EF4-FFF2-40B4-BE49-F238E27FC236}">
                    <a16:creationId xmlns:a16="http://schemas.microsoft.com/office/drawing/2014/main" id="{22901217-8765-83A5-185C-7C22F784147A}"/>
                  </a:ext>
                </a:extLst>
              </p:cNvPr>
              <p:cNvSpPr/>
              <p:nvPr userDrawn="1"/>
            </p:nvSpPr>
            <p:spPr>
              <a:xfrm>
                <a:off x="11053262" y="607504"/>
                <a:ext cx="196224" cy="136525"/>
              </a:xfrm>
              <a:prstGeom prst="parallelogram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Parallelogram 20">
                <a:extLst>
                  <a:ext uri="{FF2B5EF4-FFF2-40B4-BE49-F238E27FC236}">
                    <a16:creationId xmlns:a16="http://schemas.microsoft.com/office/drawing/2014/main" id="{F247A9D9-39C0-459A-0308-EC3AD24C4136}"/>
                  </a:ext>
                </a:extLst>
              </p:cNvPr>
              <p:cNvSpPr/>
              <p:nvPr userDrawn="1"/>
            </p:nvSpPr>
            <p:spPr>
              <a:xfrm>
                <a:off x="11309338" y="607504"/>
                <a:ext cx="196224" cy="136525"/>
              </a:xfrm>
              <a:prstGeom prst="parallelogram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Parallelogram 21">
                <a:extLst>
                  <a:ext uri="{FF2B5EF4-FFF2-40B4-BE49-F238E27FC236}">
                    <a16:creationId xmlns:a16="http://schemas.microsoft.com/office/drawing/2014/main" id="{783AE21A-95F6-52D8-9301-2B68842F10D8}"/>
                  </a:ext>
                </a:extLst>
              </p:cNvPr>
              <p:cNvSpPr/>
              <p:nvPr userDrawn="1"/>
            </p:nvSpPr>
            <p:spPr>
              <a:xfrm>
                <a:off x="11565415" y="607504"/>
                <a:ext cx="196224" cy="136525"/>
              </a:xfrm>
              <a:prstGeom prst="parallelogram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Parallelogram 22">
                <a:extLst>
                  <a:ext uri="{FF2B5EF4-FFF2-40B4-BE49-F238E27FC236}">
                    <a16:creationId xmlns:a16="http://schemas.microsoft.com/office/drawing/2014/main" id="{EA67DA5D-DED6-E784-DF0D-AA7EB6F890A7}"/>
                  </a:ext>
                </a:extLst>
              </p:cNvPr>
              <p:cNvSpPr/>
              <p:nvPr userDrawn="1"/>
            </p:nvSpPr>
            <p:spPr>
              <a:xfrm>
                <a:off x="11821491" y="607504"/>
                <a:ext cx="196224" cy="136525"/>
              </a:xfrm>
              <a:prstGeom prst="parallelogram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Parallelogram 23">
                <a:extLst>
                  <a:ext uri="{FF2B5EF4-FFF2-40B4-BE49-F238E27FC236}">
                    <a16:creationId xmlns:a16="http://schemas.microsoft.com/office/drawing/2014/main" id="{497A5F4F-2F35-6E4C-773A-38C276CC8E1F}"/>
                  </a:ext>
                </a:extLst>
              </p:cNvPr>
              <p:cNvSpPr/>
              <p:nvPr userDrawn="1"/>
            </p:nvSpPr>
            <p:spPr>
              <a:xfrm>
                <a:off x="12077568" y="607504"/>
                <a:ext cx="284233" cy="136525"/>
              </a:xfrm>
              <a:prstGeom prst="parallelogram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2EAE9B-7D97-0512-5D31-EE904F00877B}"/>
                </a:ext>
              </a:extLst>
            </p:cNvPr>
            <p:cNvSpPr/>
            <p:nvPr userDrawn="1"/>
          </p:nvSpPr>
          <p:spPr>
            <a:xfrm>
              <a:off x="12036349" y="0"/>
              <a:ext cx="161925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417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5759F3-B916-488B-A65E-15B7938AE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A2F7B8-B29B-042D-7BA8-D435A2A7B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9D40A-E9E4-E1F0-7896-8AA3A05085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7280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7D5A8D3-BBDD-E242-8D4A-11F137D294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66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2" r:id="rId11"/>
    <p:sldLayoutId id="2147483663" r:id="rId12"/>
    <p:sldLayoutId id="2147483664" r:id="rId13"/>
    <p:sldLayoutId id="2147483665" r:id="rId14"/>
    <p:sldLayoutId id="2147483667" r:id="rId15"/>
    <p:sldLayoutId id="2147483669" r:id="rId16"/>
    <p:sldLayoutId id="2147483670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>
            <a:extLst>
              <a:ext uri="{FF2B5EF4-FFF2-40B4-BE49-F238E27FC236}">
                <a16:creationId xmlns:a16="http://schemas.microsoft.com/office/drawing/2014/main" id="{9EF82E3B-055B-BD6C-F604-D3CED5A356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Presented By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1FDDE1A-3F38-5F1E-9C4C-7FE52FD1D1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 Goes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4DBD1F9-7340-63C3-1F01-091471EB03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Date - Location</a:t>
            </a:r>
          </a:p>
        </p:txBody>
      </p:sp>
    </p:spTree>
    <p:extLst>
      <p:ext uri="{BB962C8B-B14F-4D97-AF65-F5344CB8AC3E}">
        <p14:creationId xmlns:p14="http://schemas.microsoft.com/office/powerpoint/2010/main" val="3266107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403698E-209B-CC17-63EE-E75A9A874F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AutoShape 3">
            <a:extLst>
              <a:ext uri="{FF2B5EF4-FFF2-40B4-BE49-F238E27FC236}">
                <a16:creationId xmlns:a16="http://schemas.microsoft.com/office/drawing/2014/main" id="{36EDB9FA-862D-C682-98F4-7B7141ABB47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257800" y="1908175"/>
            <a:ext cx="927100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2609927-CE69-F52A-8D27-B34AF05C1A0E}"/>
              </a:ext>
            </a:extLst>
          </p:cNvPr>
          <p:cNvGrpSpPr/>
          <p:nvPr/>
        </p:nvGrpSpPr>
        <p:grpSpPr>
          <a:xfrm>
            <a:off x="3813175" y="1149349"/>
            <a:ext cx="4565650" cy="4559301"/>
            <a:chOff x="3340098" y="1149349"/>
            <a:chExt cx="4565650" cy="4559301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A2F6E4C-D060-57D4-82A6-6E6B653B3AE7}"/>
                </a:ext>
              </a:extLst>
            </p:cNvPr>
            <p:cNvSpPr/>
            <p:nvPr/>
          </p:nvSpPr>
          <p:spPr>
            <a:xfrm>
              <a:off x="3340100" y="1149349"/>
              <a:ext cx="4559301" cy="4559301"/>
            </a:xfrm>
            <a:prstGeom prst="ellipse">
              <a:avLst/>
            </a:prstGeom>
            <a:solidFill>
              <a:schemeClr val="bg2"/>
            </a:solidFill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BC5E274-52C9-8CD3-07D4-EC22D8FD706D}"/>
                </a:ext>
              </a:extLst>
            </p:cNvPr>
            <p:cNvSpPr txBox="1"/>
            <p:nvPr/>
          </p:nvSpPr>
          <p:spPr>
            <a:xfrm>
              <a:off x="3340098" y="3063584"/>
              <a:ext cx="4565650" cy="1225839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4000" b="1" dirty="0"/>
                <a:t>Break Time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1A3EA67-CA4A-24FA-19F2-81E4ADFCF914}"/>
                </a:ext>
              </a:extLst>
            </p:cNvPr>
            <p:cNvSpPr txBox="1"/>
            <p:nvPr/>
          </p:nvSpPr>
          <p:spPr>
            <a:xfrm>
              <a:off x="3340099" y="4000499"/>
              <a:ext cx="4559301" cy="714367"/>
            </a:xfrm>
            <a:prstGeom prst="rect">
              <a:avLst/>
            </a:prstGeom>
            <a:noFill/>
          </p:spPr>
          <p:txBody>
            <a:bodyPr wrap="square" lIns="182880" rIns="182880" rtlCol="0" anchor="ctr" anchorCtr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dirty="0">
                  <a:solidFill>
                    <a:schemeClr val="tx2"/>
                  </a:solidFill>
                </a:rPr>
                <a:t>Back at 10:45 a.m.</a:t>
              </a:r>
            </a:p>
          </p:txBody>
        </p:sp>
        <p:pic>
          <p:nvPicPr>
            <p:cNvPr id="7" name="Graphic 6" descr="Tea with solid fill">
              <a:extLst>
                <a:ext uri="{FF2B5EF4-FFF2-40B4-BE49-F238E27FC236}">
                  <a16:creationId xmlns:a16="http://schemas.microsoft.com/office/drawing/2014/main" id="{16EAF274-0AEB-7640-3179-BC4F5AEABD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734417" y="1395904"/>
              <a:ext cx="1973866" cy="19738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6259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C9A3D8C-C1C7-9BEB-88C1-2132948465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96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439429C-0001-DBBB-ACE5-563C5725CD8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075584-A403-7415-723D-C1EEB416C89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F8B024F-AFB5-21AE-8EB6-554ED63EB1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AAF41E-FFBB-3566-3F52-21094B878589}"/>
              </a:ext>
            </a:extLst>
          </p:cNvPr>
          <p:cNvSpPr txBox="1"/>
          <p:nvPr/>
        </p:nvSpPr>
        <p:spPr>
          <a:xfrm>
            <a:off x="4292597" y="3800460"/>
            <a:ext cx="3606801" cy="45603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b="1" dirty="0"/>
              <a:t>Milestone #2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AE2200-7CEB-AA91-1554-9A93A60DCBF0}"/>
              </a:ext>
            </a:extLst>
          </p:cNvPr>
          <p:cNvSpPr txBox="1"/>
          <p:nvPr/>
        </p:nvSpPr>
        <p:spPr>
          <a:xfrm>
            <a:off x="4292599" y="4275562"/>
            <a:ext cx="3606801" cy="1067950"/>
          </a:xfrm>
          <a:prstGeom prst="rect">
            <a:avLst/>
          </a:prstGeom>
          <a:noFill/>
        </p:spPr>
        <p:txBody>
          <a:bodyPr wrap="square" lIns="182880" rIns="182880" rtlCol="0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, sed do </a:t>
            </a:r>
            <a:r>
              <a:rPr lang="en-US" sz="1200" dirty="0" err="1">
                <a:solidFill>
                  <a:schemeClr val="tx2"/>
                </a:solidFill>
              </a:rPr>
              <a:t>eiusmod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tempor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incididunt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ut</a:t>
            </a:r>
            <a:r>
              <a:rPr lang="en-US" sz="1200" dirty="0">
                <a:solidFill>
                  <a:schemeClr val="tx2"/>
                </a:solidFill>
              </a:rPr>
              <a:t> labore et dolore magna </a:t>
            </a:r>
            <a:r>
              <a:rPr lang="en-US" sz="1200" dirty="0" err="1">
                <a:solidFill>
                  <a:schemeClr val="tx2"/>
                </a:solidFill>
              </a:rPr>
              <a:t>aliqua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EDE3A5-07FC-BAC7-D70B-561AFB5D7DC3}"/>
              </a:ext>
            </a:extLst>
          </p:cNvPr>
          <p:cNvSpPr txBox="1"/>
          <p:nvPr/>
        </p:nvSpPr>
        <p:spPr>
          <a:xfrm>
            <a:off x="457200" y="3800459"/>
            <a:ext cx="3606800" cy="45603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b="1" dirty="0"/>
              <a:t>Milestone #1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C5C09C-0E55-B53C-6B77-4E716181C2C6}"/>
              </a:ext>
            </a:extLst>
          </p:cNvPr>
          <p:cNvSpPr txBox="1"/>
          <p:nvPr/>
        </p:nvSpPr>
        <p:spPr>
          <a:xfrm>
            <a:off x="457200" y="4256496"/>
            <a:ext cx="3606800" cy="1067950"/>
          </a:xfrm>
          <a:prstGeom prst="rect">
            <a:avLst/>
          </a:prstGeom>
          <a:noFill/>
        </p:spPr>
        <p:txBody>
          <a:bodyPr wrap="square" lIns="182880" rIns="182880" rtlCol="0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, sed do </a:t>
            </a:r>
            <a:r>
              <a:rPr lang="en-US" sz="1200" dirty="0" err="1">
                <a:solidFill>
                  <a:schemeClr val="tx2"/>
                </a:solidFill>
              </a:rPr>
              <a:t>eiusmod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tempor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incididunt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ut</a:t>
            </a:r>
            <a:r>
              <a:rPr lang="en-US" sz="1200" dirty="0">
                <a:solidFill>
                  <a:schemeClr val="tx2"/>
                </a:solidFill>
              </a:rPr>
              <a:t> labore et dolore magna </a:t>
            </a:r>
            <a:r>
              <a:rPr lang="en-US" sz="1200" dirty="0" err="1">
                <a:solidFill>
                  <a:schemeClr val="tx2"/>
                </a:solidFill>
              </a:rPr>
              <a:t>aliqua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A4B726-D978-1B58-C0C7-62EF9BBEC1F7}"/>
              </a:ext>
            </a:extLst>
          </p:cNvPr>
          <p:cNvSpPr txBox="1"/>
          <p:nvPr/>
        </p:nvSpPr>
        <p:spPr>
          <a:xfrm>
            <a:off x="8128002" y="3800459"/>
            <a:ext cx="3606798" cy="45603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b="1" dirty="0"/>
              <a:t>Milestone #3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4B4996-22CA-C1BA-0F6A-78102DB27B50}"/>
              </a:ext>
            </a:extLst>
          </p:cNvPr>
          <p:cNvSpPr txBox="1"/>
          <p:nvPr/>
        </p:nvSpPr>
        <p:spPr>
          <a:xfrm>
            <a:off x="8128002" y="4275562"/>
            <a:ext cx="3606798" cy="1067950"/>
          </a:xfrm>
          <a:prstGeom prst="rect">
            <a:avLst/>
          </a:prstGeom>
          <a:noFill/>
        </p:spPr>
        <p:txBody>
          <a:bodyPr wrap="square" lIns="182880" rIns="182880" rtlCol="0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, sed do </a:t>
            </a:r>
            <a:r>
              <a:rPr lang="en-US" sz="1200" dirty="0" err="1">
                <a:solidFill>
                  <a:schemeClr val="tx2"/>
                </a:solidFill>
              </a:rPr>
              <a:t>eiusmod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tempor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incididunt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ut</a:t>
            </a:r>
            <a:r>
              <a:rPr lang="en-US" sz="1200" dirty="0">
                <a:solidFill>
                  <a:schemeClr val="tx2"/>
                </a:solidFill>
              </a:rPr>
              <a:t> labore et dolore magna </a:t>
            </a:r>
            <a:r>
              <a:rPr lang="en-US" sz="1200" dirty="0" err="1">
                <a:solidFill>
                  <a:schemeClr val="tx2"/>
                </a:solidFill>
              </a:rPr>
              <a:t>aliqua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B16121-51E5-6421-FF6A-CA881B418156}"/>
              </a:ext>
            </a:extLst>
          </p:cNvPr>
          <p:cNvSpPr txBox="1"/>
          <p:nvPr/>
        </p:nvSpPr>
        <p:spPr>
          <a:xfrm>
            <a:off x="0" y="457199"/>
            <a:ext cx="12192000" cy="93896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4000" b="1" dirty="0"/>
              <a:t>Milestones</a:t>
            </a:r>
          </a:p>
        </p:txBody>
      </p:sp>
    </p:spTree>
    <p:extLst>
      <p:ext uri="{BB962C8B-B14F-4D97-AF65-F5344CB8AC3E}">
        <p14:creationId xmlns:p14="http://schemas.microsoft.com/office/powerpoint/2010/main" val="2565790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5BFC73C-720E-1CA5-DD1C-B5CFBBF2E8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54DA01-72C8-F32C-3279-0700768B0F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3466332-B9EC-2830-2027-492EA77FD4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68E3D68-B4BD-5872-7DF0-FB81D443C17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27AAE4-504B-6F0E-096E-F84074DB5286}"/>
              </a:ext>
            </a:extLst>
          </p:cNvPr>
          <p:cNvSpPr txBox="1"/>
          <p:nvPr/>
        </p:nvSpPr>
        <p:spPr>
          <a:xfrm>
            <a:off x="3340099" y="3800460"/>
            <a:ext cx="2641599" cy="45603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b="1" dirty="0"/>
              <a:t>Milestone #2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F32970-F68F-91AA-A3CF-4D4E1BC7B9A7}"/>
              </a:ext>
            </a:extLst>
          </p:cNvPr>
          <p:cNvSpPr txBox="1"/>
          <p:nvPr/>
        </p:nvSpPr>
        <p:spPr>
          <a:xfrm>
            <a:off x="3340101" y="4275562"/>
            <a:ext cx="2641599" cy="1067950"/>
          </a:xfrm>
          <a:prstGeom prst="rect">
            <a:avLst/>
          </a:prstGeom>
          <a:noFill/>
        </p:spPr>
        <p:txBody>
          <a:bodyPr wrap="square" lIns="182880" rIns="182880" rtlCol="0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, sed do </a:t>
            </a:r>
            <a:r>
              <a:rPr lang="en-US" sz="1200" dirty="0" err="1">
                <a:solidFill>
                  <a:schemeClr val="tx2"/>
                </a:solidFill>
              </a:rPr>
              <a:t>eiusmod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tempor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incididunt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ut</a:t>
            </a:r>
            <a:r>
              <a:rPr lang="en-US" sz="1200" dirty="0">
                <a:solidFill>
                  <a:schemeClr val="tx2"/>
                </a:solidFill>
              </a:rPr>
              <a:t> labore et dolore magna </a:t>
            </a:r>
            <a:r>
              <a:rPr lang="en-US" sz="1200" dirty="0" err="1">
                <a:solidFill>
                  <a:schemeClr val="tx2"/>
                </a:solidFill>
              </a:rPr>
              <a:t>aliqua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46F3D7-22DF-2E48-58EF-7B5AEC7D2257}"/>
              </a:ext>
            </a:extLst>
          </p:cNvPr>
          <p:cNvSpPr txBox="1"/>
          <p:nvPr/>
        </p:nvSpPr>
        <p:spPr>
          <a:xfrm>
            <a:off x="457200" y="3800459"/>
            <a:ext cx="2654300" cy="45603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b="1" dirty="0"/>
              <a:t>Milestone #1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2487F4-A8B2-2C2B-978F-B374D49A2C76}"/>
              </a:ext>
            </a:extLst>
          </p:cNvPr>
          <p:cNvSpPr txBox="1"/>
          <p:nvPr/>
        </p:nvSpPr>
        <p:spPr>
          <a:xfrm>
            <a:off x="457200" y="4256496"/>
            <a:ext cx="2654300" cy="1067950"/>
          </a:xfrm>
          <a:prstGeom prst="rect">
            <a:avLst/>
          </a:prstGeom>
          <a:noFill/>
        </p:spPr>
        <p:txBody>
          <a:bodyPr wrap="square" lIns="182880" rIns="182880" rtlCol="0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, sed do </a:t>
            </a:r>
            <a:r>
              <a:rPr lang="en-US" sz="1200" dirty="0" err="1">
                <a:solidFill>
                  <a:schemeClr val="tx2"/>
                </a:solidFill>
              </a:rPr>
              <a:t>eiusmod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tempor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incididunt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ut</a:t>
            </a:r>
            <a:r>
              <a:rPr lang="en-US" sz="1200" dirty="0">
                <a:solidFill>
                  <a:schemeClr val="tx2"/>
                </a:solidFill>
              </a:rPr>
              <a:t> labore et dolore magna </a:t>
            </a:r>
            <a:r>
              <a:rPr lang="en-US" sz="1200" dirty="0" err="1">
                <a:solidFill>
                  <a:schemeClr val="tx2"/>
                </a:solidFill>
              </a:rPr>
              <a:t>aliqua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D67574-29E6-59D6-3A01-ACA10F74BA1E}"/>
              </a:ext>
            </a:extLst>
          </p:cNvPr>
          <p:cNvSpPr txBox="1"/>
          <p:nvPr/>
        </p:nvSpPr>
        <p:spPr>
          <a:xfrm>
            <a:off x="6210302" y="3800459"/>
            <a:ext cx="2641600" cy="45603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b="1" dirty="0"/>
              <a:t>Milestone #3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2E617E-F16A-4DB4-1D1C-8D9E11898547}"/>
              </a:ext>
            </a:extLst>
          </p:cNvPr>
          <p:cNvSpPr txBox="1"/>
          <p:nvPr/>
        </p:nvSpPr>
        <p:spPr>
          <a:xfrm>
            <a:off x="6210302" y="4275562"/>
            <a:ext cx="2641600" cy="1067950"/>
          </a:xfrm>
          <a:prstGeom prst="rect">
            <a:avLst/>
          </a:prstGeom>
          <a:noFill/>
        </p:spPr>
        <p:txBody>
          <a:bodyPr wrap="square" lIns="182880" rIns="182880" rtlCol="0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, sed do </a:t>
            </a:r>
            <a:r>
              <a:rPr lang="en-US" sz="1200" dirty="0" err="1">
                <a:solidFill>
                  <a:schemeClr val="tx2"/>
                </a:solidFill>
              </a:rPr>
              <a:t>eiusmod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tempor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incididunt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ut</a:t>
            </a:r>
            <a:r>
              <a:rPr lang="en-US" sz="1200" dirty="0">
                <a:solidFill>
                  <a:schemeClr val="tx2"/>
                </a:solidFill>
              </a:rPr>
              <a:t> labore et dolore magna </a:t>
            </a:r>
            <a:r>
              <a:rPr lang="en-US" sz="1200" dirty="0" err="1">
                <a:solidFill>
                  <a:schemeClr val="tx2"/>
                </a:solidFill>
              </a:rPr>
              <a:t>aliqua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B39C66-4479-19B2-4ED6-6A669D86C5C9}"/>
              </a:ext>
            </a:extLst>
          </p:cNvPr>
          <p:cNvSpPr txBox="1"/>
          <p:nvPr/>
        </p:nvSpPr>
        <p:spPr>
          <a:xfrm>
            <a:off x="0" y="457199"/>
            <a:ext cx="12192000" cy="93896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4000" b="1" dirty="0"/>
              <a:t>Milestones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B521B5-A23D-2D20-15B6-98158885CAAF}"/>
              </a:ext>
            </a:extLst>
          </p:cNvPr>
          <p:cNvSpPr txBox="1"/>
          <p:nvPr/>
        </p:nvSpPr>
        <p:spPr>
          <a:xfrm>
            <a:off x="9093200" y="3800459"/>
            <a:ext cx="2641600" cy="45603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b="1" dirty="0"/>
              <a:t>Milestone #4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4C08F3-E24C-FBF4-07BC-5B0EA62FAEB8}"/>
              </a:ext>
            </a:extLst>
          </p:cNvPr>
          <p:cNvSpPr txBox="1"/>
          <p:nvPr/>
        </p:nvSpPr>
        <p:spPr>
          <a:xfrm>
            <a:off x="9093200" y="4275562"/>
            <a:ext cx="2641600" cy="1067950"/>
          </a:xfrm>
          <a:prstGeom prst="rect">
            <a:avLst/>
          </a:prstGeom>
          <a:noFill/>
        </p:spPr>
        <p:txBody>
          <a:bodyPr wrap="square" lIns="182880" rIns="182880" rtlCol="0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, sed do </a:t>
            </a:r>
            <a:r>
              <a:rPr lang="en-US" sz="1200" dirty="0" err="1">
                <a:solidFill>
                  <a:schemeClr val="tx2"/>
                </a:solidFill>
              </a:rPr>
              <a:t>eiusmod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tempor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incididunt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ut</a:t>
            </a:r>
            <a:r>
              <a:rPr lang="en-US" sz="1200" dirty="0">
                <a:solidFill>
                  <a:schemeClr val="tx2"/>
                </a:solidFill>
              </a:rPr>
              <a:t> labore et dolore magna </a:t>
            </a:r>
            <a:r>
              <a:rPr lang="en-US" sz="1200" dirty="0" err="1">
                <a:solidFill>
                  <a:schemeClr val="tx2"/>
                </a:solidFill>
              </a:rPr>
              <a:t>aliqua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23726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F215D8-F3B0-0C75-DE34-9323E8E941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175071-6E70-8F1A-8F18-B9F3147036C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C73BD81-CDE0-6F3F-8694-BB01BA341DE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CBD58F-9F12-A3D0-634B-FDC984F6732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4922446-4932-41A7-9881-6605F306171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C47F98-67D8-51BD-D972-3A92735513F3}"/>
              </a:ext>
            </a:extLst>
          </p:cNvPr>
          <p:cNvSpPr txBox="1"/>
          <p:nvPr/>
        </p:nvSpPr>
        <p:spPr>
          <a:xfrm>
            <a:off x="4848428" y="3770194"/>
            <a:ext cx="2266544" cy="45603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b="1" dirty="0"/>
              <a:t>Milestone #3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4AB104-7C93-BCF6-D3C5-E4C8B46ABB21}"/>
              </a:ext>
            </a:extLst>
          </p:cNvPr>
          <p:cNvSpPr txBox="1"/>
          <p:nvPr/>
        </p:nvSpPr>
        <p:spPr>
          <a:xfrm>
            <a:off x="4848427" y="4226231"/>
            <a:ext cx="2268707" cy="1862202"/>
          </a:xfrm>
          <a:prstGeom prst="rect">
            <a:avLst/>
          </a:prstGeom>
          <a:noFill/>
        </p:spPr>
        <p:txBody>
          <a:bodyPr wrap="square" lIns="182880" rIns="182880" rtlCol="0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, sed do </a:t>
            </a:r>
            <a:r>
              <a:rPr lang="en-US" sz="1200" dirty="0" err="1">
                <a:solidFill>
                  <a:schemeClr val="tx2"/>
                </a:solidFill>
              </a:rPr>
              <a:t>eiusmod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tempor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incididunt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ut</a:t>
            </a:r>
            <a:r>
              <a:rPr lang="en-US" sz="1200" dirty="0">
                <a:solidFill>
                  <a:schemeClr val="tx2"/>
                </a:solidFill>
              </a:rPr>
              <a:t> labore et dolore magna </a:t>
            </a:r>
            <a:r>
              <a:rPr lang="en-US" sz="1200" dirty="0" err="1">
                <a:solidFill>
                  <a:schemeClr val="tx2"/>
                </a:solidFill>
              </a:rPr>
              <a:t>aliqua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0904DE-28E6-5FF3-FF2D-77BC95B7B052}"/>
              </a:ext>
            </a:extLst>
          </p:cNvPr>
          <p:cNvSpPr txBox="1"/>
          <p:nvPr/>
        </p:nvSpPr>
        <p:spPr>
          <a:xfrm>
            <a:off x="0" y="457199"/>
            <a:ext cx="12192000" cy="93896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4000" b="1" dirty="0"/>
              <a:t>Milestones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BB7C91-E225-B23A-FA8E-07B557CDEF88}"/>
              </a:ext>
            </a:extLst>
          </p:cNvPr>
          <p:cNvSpPr txBox="1"/>
          <p:nvPr/>
        </p:nvSpPr>
        <p:spPr>
          <a:xfrm>
            <a:off x="7120524" y="3770194"/>
            <a:ext cx="2266544" cy="45603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b="1" dirty="0"/>
              <a:t>Milestone #4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4C71B1-2487-CC81-BB03-373FA3B8E0AA}"/>
              </a:ext>
            </a:extLst>
          </p:cNvPr>
          <p:cNvSpPr txBox="1"/>
          <p:nvPr/>
        </p:nvSpPr>
        <p:spPr>
          <a:xfrm>
            <a:off x="7125245" y="4226231"/>
            <a:ext cx="2268707" cy="1862202"/>
          </a:xfrm>
          <a:prstGeom prst="rect">
            <a:avLst/>
          </a:prstGeom>
          <a:noFill/>
        </p:spPr>
        <p:txBody>
          <a:bodyPr wrap="square" lIns="182880" rIns="182880" rtlCol="0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, sed do </a:t>
            </a:r>
            <a:r>
              <a:rPr lang="en-US" sz="1200" dirty="0" err="1">
                <a:solidFill>
                  <a:schemeClr val="tx2"/>
                </a:solidFill>
              </a:rPr>
              <a:t>eiusmod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tempor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incididunt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ut</a:t>
            </a:r>
            <a:r>
              <a:rPr lang="en-US" sz="1200" dirty="0">
                <a:solidFill>
                  <a:schemeClr val="tx2"/>
                </a:solidFill>
              </a:rPr>
              <a:t> labore et dolore magna </a:t>
            </a:r>
            <a:r>
              <a:rPr lang="en-US" sz="1200" dirty="0" err="1">
                <a:solidFill>
                  <a:schemeClr val="tx2"/>
                </a:solidFill>
              </a:rPr>
              <a:t>aliqua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DE6C01-7BE6-D7C0-D693-961C5CBF651E}"/>
              </a:ext>
            </a:extLst>
          </p:cNvPr>
          <p:cNvSpPr txBox="1"/>
          <p:nvPr/>
        </p:nvSpPr>
        <p:spPr>
          <a:xfrm>
            <a:off x="9395033" y="3770194"/>
            <a:ext cx="2266544" cy="45603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b="1" dirty="0"/>
              <a:t>Milestone #5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6844C4-6874-3740-8C50-C561330D020E}"/>
              </a:ext>
            </a:extLst>
          </p:cNvPr>
          <p:cNvSpPr txBox="1"/>
          <p:nvPr/>
        </p:nvSpPr>
        <p:spPr>
          <a:xfrm>
            <a:off x="9393952" y="4226231"/>
            <a:ext cx="2268707" cy="1862202"/>
          </a:xfrm>
          <a:prstGeom prst="rect">
            <a:avLst/>
          </a:prstGeom>
          <a:noFill/>
        </p:spPr>
        <p:txBody>
          <a:bodyPr wrap="square" lIns="182880" rIns="182880" rtlCol="0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, sed do </a:t>
            </a:r>
            <a:r>
              <a:rPr lang="en-US" sz="1200" dirty="0" err="1">
                <a:solidFill>
                  <a:schemeClr val="tx2"/>
                </a:solidFill>
              </a:rPr>
              <a:t>eiusmod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tempor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incididunt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ut</a:t>
            </a:r>
            <a:r>
              <a:rPr lang="en-US" sz="1200" dirty="0">
                <a:solidFill>
                  <a:schemeClr val="tx2"/>
                </a:solidFill>
              </a:rPr>
              <a:t> labore et dolore magna </a:t>
            </a:r>
            <a:r>
              <a:rPr lang="en-US" sz="1200" dirty="0" err="1">
                <a:solidFill>
                  <a:schemeClr val="tx2"/>
                </a:solidFill>
              </a:rPr>
              <a:t>aliqua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0B63B0-575B-3522-A971-252DAE1F63DF}"/>
              </a:ext>
            </a:extLst>
          </p:cNvPr>
          <p:cNvSpPr txBox="1"/>
          <p:nvPr/>
        </p:nvSpPr>
        <p:spPr>
          <a:xfrm>
            <a:off x="2569449" y="3770194"/>
            <a:ext cx="2266544" cy="45603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b="1" dirty="0"/>
              <a:t>Milestone #2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BFC176-D549-04A7-AA98-5496E803674D}"/>
              </a:ext>
            </a:extLst>
          </p:cNvPr>
          <p:cNvSpPr txBox="1"/>
          <p:nvPr/>
        </p:nvSpPr>
        <p:spPr>
          <a:xfrm>
            <a:off x="2569448" y="4226231"/>
            <a:ext cx="2268707" cy="1862202"/>
          </a:xfrm>
          <a:prstGeom prst="rect">
            <a:avLst/>
          </a:prstGeom>
          <a:noFill/>
        </p:spPr>
        <p:txBody>
          <a:bodyPr wrap="square" lIns="182880" rIns="182880" rtlCol="0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, sed do </a:t>
            </a:r>
            <a:r>
              <a:rPr lang="en-US" sz="1200" dirty="0" err="1">
                <a:solidFill>
                  <a:schemeClr val="tx2"/>
                </a:solidFill>
              </a:rPr>
              <a:t>eiusmod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tempor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incididunt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ut</a:t>
            </a:r>
            <a:r>
              <a:rPr lang="en-US" sz="1200" dirty="0">
                <a:solidFill>
                  <a:schemeClr val="tx2"/>
                </a:solidFill>
              </a:rPr>
              <a:t> labore et dolore magna </a:t>
            </a:r>
            <a:r>
              <a:rPr lang="en-US" sz="1200" dirty="0" err="1">
                <a:solidFill>
                  <a:schemeClr val="tx2"/>
                </a:solidFill>
              </a:rPr>
              <a:t>aliqua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0E1F37-53EA-B48F-6E48-C3A50FB65397}"/>
              </a:ext>
            </a:extLst>
          </p:cNvPr>
          <p:cNvSpPr txBox="1"/>
          <p:nvPr/>
        </p:nvSpPr>
        <p:spPr>
          <a:xfrm>
            <a:off x="288047" y="3770194"/>
            <a:ext cx="2266544" cy="45603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b="1" dirty="0"/>
              <a:t>Milestone #1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C52782-6068-E952-F1CE-6F1DF167259F}"/>
              </a:ext>
            </a:extLst>
          </p:cNvPr>
          <p:cNvSpPr txBox="1"/>
          <p:nvPr/>
        </p:nvSpPr>
        <p:spPr>
          <a:xfrm>
            <a:off x="288046" y="4226231"/>
            <a:ext cx="2268707" cy="1862202"/>
          </a:xfrm>
          <a:prstGeom prst="rect">
            <a:avLst/>
          </a:prstGeom>
          <a:noFill/>
        </p:spPr>
        <p:txBody>
          <a:bodyPr wrap="square" lIns="182880" rIns="182880" rtlCol="0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, sed do </a:t>
            </a:r>
            <a:r>
              <a:rPr lang="en-US" sz="1200" dirty="0" err="1">
                <a:solidFill>
                  <a:schemeClr val="tx2"/>
                </a:solidFill>
              </a:rPr>
              <a:t>eiusmod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tempor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incididunt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ut</a:t>
            </a:r>
            <a:r>
              <a:rPr lang="en-US" sz="1200" dirty="0">
                <a:solidFill>
                  <a:schemeClr val="tx2"/>
                </a:solidFill>
              </a:rPr>
              <a:t> labore et dolore magna </a:t>
            </a:r>
            <a:r>
              <a:rPr lang="en-US" sz="1200" dirty="0" err="1">
                <a:solidFill>
                  <a:schemeClr val="tx2"/>
                </a:solidFill>
              </a:rPr>
              <a:t>aliqua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155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6297F9-70A1-F394-F1F8-8B975BEF50C6}"/>
              </a:ext>
            </a:extLst>
          </p:cNvPr>
          <p:cNvSpPr/>
          <p:nvPr/>
        </p:nvSpPr>
        <p:spPr>
          <a:xfrm>
            <a:off x="0" y="147312"/>
            <a:ext cx="2146300" cy="62616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557333C-257D-384B-4491-E530D703729B}"/>
              </a:ext>
            </a:extLst>
          </p:cNvPr>
          <p:cNvSpPr/>
          <p:nvPr/>
        </p:nvSpPr>
        <p:spPr>
          <a:xfrm>
            <a:off x="457200" y="1834873"/>
            <a:ext cx="2257228" cy="22572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2DED7E-98E2-9993-5D2D-84D1FA4DDB18}"/>
              </a:ext>
            </a:extLst>
          </p:cNvPr>
          <p:cNvSpPr txBox="1"/>
          <p:nvPr/>
        </p:nvSpPr>
        <p:spPr>
          <a:xfrm>
            <a:off x="457200" y="1834873"/>
            <a:ext cx="2257228" cy="2257228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800" b="1" dirty="0">
                <a:solidFill>
                  <a:schemeClr val="bg2"/>
                </a:solidFill>
              </a:rPr>
              <a:t>Agenda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27935E-241C-8556-D701-32DBEA0658A3}"/>
              </a:ext>
            </a:extLst>
          </p:cNvPr>
          <p:cNvSpPr txBox="1"/>
          <p:nvPr/>
        </p:nvSpPr>
        <p:spPr>
          <a:xfrm>
            <a:off x="3340100" y="1852881"/>
            <a:ext cx="8394700" cy="3412987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marL="347663" lvl="1" indent="-171450"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tx2"/>
                </a:solidFill>
              </a:rPr>
              <a:t>Lorem ipsum</a:t>
            </a:r>
          </a:p>
          <a:p>
            <a:pPr marL="347663" lvl="1" indent="-171450"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tx2"/>
                </a:solidFill>
              </a:rPr>
              <a:t>Lorem ipsum </a:t>
            </a:r>
          </a:p>
          <a:p>
            <a:pPr marL="347663" lvl="1" indent="-171450"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tx2"/>
                </a:solidFill>
              </a:rPr>
              <a:t>Lorem ipsum 	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663D5C-CC73-2677-35EB-32155415AC57}"/>
              </a:ext>
            </a:extLst>
          </p:cNvPr>
          <p:cNvSpPr txBox="1"/>
          <p:nvPr/>
        </p:nvSpPr>
        <p:spPr>
          <a:xfrm>
            <a:off x="3340100" y="457200"/>
            <a:ext cx="7670800" cy="979561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US" sz="2000" b="1" dirty="0"/>
              <a:t>Title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C604B1C-2213-A71D-4244-17D908165876}"/>
              </a:ext>
            </a:extLst>
          </p:cNvPr>
          <p:cNvCxnSpPr>
            <a:cxnSpLocks/>
          </p:cNvCxnSpPr>
          <p:nvPr/>
        </p:nvCxnSpPr>
        <p:spPr>
          <a:xfrm flipV="1">
            <a:off x="3324167" y="1436761"/>
            <a:ext cx="7686733" cy="6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2465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39A4A53-830F-E031-D72D-496CE9F98022}"/>
              </a:ext>
            </a:extLst>
          </p:cNvPr>
          <p:cNvSpPr txBox="1"/>
          <p:nvPr/>
        </p:nvSpPr>
        <p:spPr>
          <a:xfrm>
            <a:off x="457201" y="2122689"/>
            <a:ext cx="1689099" cy="45603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US" sz="1400" b="1" dirty="0"/>
              <a:t>Date #1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1AF11E6-6A2B-5C7B-BAFA-E9D2D2D4FCF9}"/>
              </a:ext>
            </a:extLst>
          </p:cNvPr>
          <p:cNvCxnSpPr>
            <a:cxnSpLocks/>
          </p:cNvCxnSpPr>
          <p:nvPr/>
        </p:nvCxnSpPr>
        <p:spPr>
          <a:xfrm>
            <a:off x="602770" y="1795319"/>
            <a:ext cx="11048024" cy="5765"/>
          </a:xfrm>
          <a:prstGeom prst="line">
            <a:avLst/>
          </a:prstGeom>
          <a:ln w="412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2C4C67D-A771-D2DA-037E-63677F6C0BD6}"/>
              </a:ext>
            </a:extLst>
          </p:cNvPr>
          <p:cNvSpPr/>
          <p:nvPr/>
        </p:nvSpPr>
        <p:spPr>
          <a:xfrm>
            <a:off x="343876" y="1681019"/>
            <a:ext cx="228600" cy="228600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631A2F7-009D-E828-9A5C-E77F8502C3BB}"/>
              </a:ext>
            </a:extLst>
          </p:cNvPr>
          <p:cNvSpPr txBox="1">
            <a:spLocks/>
          </p:cNvSpPr>
          <p:nvPr/>
        </p:nvSpPr>
        <p:spPr>
          <a:xfrm>
            <a:off x="1422401" y="453633"/>
            <a:ext cx="10312400" cy="957114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dirty="0"/>
              <a:t>Start Here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CA73F72-E952-CF89-53B9-E126CC5E4969}"/>
              </a:ext>
            </a:extLst>
          </p:cNvPr>
          <p:cNvCxnSpPr>
            <a:cxnSpLocks/>
          </p:cNvCxnSpPr>
          <p:nvPr/>
        </p:nvCxnSpPr>
        <p:spPr>
          <a:xfrm flipV="1">
            <a:off x="11734800" y="1801085"/>
            <a:ext cx="0" cy="1225076"/>
          </a:xfrm>
          <a:prstGeom prst="line">
            <a:avLst/>
          </a:prstGeom>
          <a:ln w="412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06C9C4FF-2CF8-9825-3CAF-F96C2871B9A2}"/>
              </a:ext>
            </a:extLst>
          </p:cNvPr>
          <p:cNvSpPr/>
          <p:nvPr/>
        </p:nvSpPr>
        <p:spPr>
          <a:xfrm>
            <a:off x="11649499" y="1710434"/>
            <a:ext cx="170601" cy="17060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B285F0-1175-DA57-A271-EAEB7BA753F0}"/>
              </a:ext>
            </a:extLst>
          </p:cNvPr>
          <p:cNvSpPr txBox="1"/>
          <p:nvPr/>
        </p:nvSpPr>
        <p:spPr>
          <a:xfrm>
            <a:off x="4292600" y="2122689"/>
            <a:ext cx="1689101" cy="45603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US" sz="1400" b="1" dirty="0"/>
              <a:t>Date #2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C1617DF-CDDF-F1E8-E910-8432DA69D8C0}"/>
              </a:ext>
            </a:extLst>
          </p:cNvPr>
          <p:cNvSpPr/>
          <p:nvPr/>
        </p:nvSpPr>
        <p:spPr>
          <a:xfrm>
            <a:off x="4342423" y="1681019"/>
            <a:ext cx="228600" cy="228600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2F5313-FADD-9CAF-C1FF-9057BF7E236A}"/>
              </a:ext>
            </a:extLst>
          </p:cNvPr>
          <p:cNvSpPr txBox="1"/>
          <p:nvPr/>
        </p:nvSpPr>
        <p:spPr>
          <a:xfrm>
            <a:off x="8128000" y="2122689"/>
            <a:ext cx="1689100" cy="45603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US" sz="1400" b="1" dirty="0"/>
              <a:t>Date #3</a:t>
            </a:r>
          </a:p>
        </p:txBody>
      </p:sp>
      <p:pic>
        <p:nvPicPr>
          <p:cNvPr id="11" name="Graphic 10" descr="Rocket with solid fill">
            <a:extLst>
              <a:ext uri="{FF2B5EF4-FFF2-40B4-BE49-F238E27FC236}">
                <a16:creationId xmlns:a16="http://schemas.microsoft.com/office/drawing/2014/main" id="{E9460CDC-2D7F-3542-BC38-7EDBC49332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199" y="466570"/>
            <a:ext cx="820329" cy="82032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50479E8F-85CB-999B-9BD9-3FD00E252366}"/>
              </a:ext>
            </a:extLst>
          </p:cNvPr>
          <p:cNvSpPr/>
          <p:nvPr/>
        </p:nvSpPr>
        <p:spPr>
          <a:xfrm>
            <a:off x="8176128" y="1681019"/>
            <a:ext cx="228600" cy="228600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6197C0E-D1D8-9166-B47E-C78BCC96ADA9}"/>
              </a:ext>
            </a:extLst>
          </p:cNvPr>
          <p:cNvCxnSpPr>
            <a:cxnSpLocks/>
          </p:cNvCxnSpPr>
          <p:nvPr/>
        </p:nvCxnSpPr>
        <p:spPr>
          <a:xfrm>
            <a:off x="507023" y="3020395"/>
            <a:ext cx="11227777" cy="5767"/>
          </a:xfrm>
          <a:prstGeom prst="line">
            <a:avLst/>
          </a:prstGeom>
          <a:ln w="412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F50DBCFD-5EBE-C0A4-25B8-EDB1BB91072A}"/>
              </a:ext>
            </a:extLst>
          </p:cNvPr>
          <p:cNvSpPr/>
          <p:nvPr/>
        </p:nvSpPr>
        <p:spPr>
          <a:xfrm>
            <a:off x="2383003" y="2906095"/>
            <a:ext cx="228600" cy="228600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8D219B7-7B99-FE68-F67A-230150D9A12E}"/>
              </a:ext>
            </a:extLst>
          </p:cNvPr>
          <p:cNvSpPr/>
          <p:nvPr/>
        </p:nvSpPr>
        <p:spPr>
          <a:xfrm>
            <a:off x="6216708" y="2906095"/>
            <a:ext cx="228600" cy="228600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BCC29B2-C929-7F85-5017-8485EB9913E5}"/>
              </a:ext>
            </a:extLst>
          </p:cNvPr>
          <p:cNvSpPr/>
          <p:nvPr/>
        </p:nvSpPr>
        <p:spPr>
          <a:xfrm>
            <a:off x="11647933" y="2932851"/>
            <a:ext cx="173736" cy="17373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CB79BCA-E7DD-DD9C-B716-5186CAAC6F0A}"/>
              </a:ext>
            </a:extLst>
          </p:cNvPr>
          <p:cNvCxnSpPr>
            <a:cxnSpLocks/>
          </p:cNvCxnSpPr>
          <p:nvPr/>
        </p:nvCxnSpPr>
        <p:spPr>
          <a:xfrm flipV="1">
            <a:off x="457200" y="3020395"/>
            <a:ext cx="0" cy="1358421"/>
          </a:xfrm>
          <a:prstGeom prst="line">
            <a:avLst/>
          </a:prstGeom>
          <a:ln w="412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6EAFCED-4F49-58E6-6C8A-E2457B175E10}"/>
              </a:ext>
            </a:extLst>
          </p:cNvPr>
          <p:cNvCxnSpPr>
            <a:cxnSpLocks/>
          </p:cNvCxnSpPr>
          <p:nvPr/>
        </p:nvCxnSpPr>
        <p:spPr>
          <a:xfrm>
            <a:off x="471608" y="4250927"/>
            <a:ext cx="10515600" cy="5767"/>
          </a:xfrm>
          <a:prstGeom prst="line">
            <a:avLst/>
          </a:prstGeom>
          <a:ln w="412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DF3FF0CE-1D49-F198-85CC-92C26D8FA65B}"/>
              </a:ext>
            </a:extLst>
          </p:cNvPr>
          <p:cNvSpPr/>
          <p:nvPr/>
        </p:nvSpPr>
        <p:spPr>
          <a:xfrm>
            <a:off x="342900" y="4136627"/>
            <a:ext cx="228600" cy="228600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3CD320C-CDB5-110D-A5A6-C538F9B236A4}"/>
              </a:ext>
            </a:extLst>
          </p:cNvPr>
          <p:cNvSpPr/>
          <p:nvPr/>
        </p:nvSpPr>
        <p:spPr>
          <a:xfrm>
            <a:off x="4341447" y="4136627"/>
            <a:ext cx="228600" cy="228600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0BD49EC-8D2E-C9D8-8FA1-455DB42C579E}"/>
              </a:ext>
            </a:extLst>
          </p:cNvPr>
          <p:cNvSpPr/>
          <p:nvPr/>
        </p:nvSpPr>
        <p:spPr>
          <a:xfrm>
            <a:off x="8175152" y="4136627"/>
            <a:ext cx="228600" cy="228600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426A5B-F17E-D201-FC78-B0FBACCA95D2}"/>
              </a:ext>
            </a:extLst>
          </p:cNvPr>
          <p:cNvSpPr txBox="1"/>
          <p:nvPr/>
        </p:nvSpPr>
        <p:spPr>
          <a:xfrm>
            <a:off x="2374900" y="3348345"/>
            <a:ext cx="1689102" cy="45603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US" sz="1400" b="1" dirty="0"/>
              <a:t>Date #7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889C332-F0F6-5EBA-0D55-6281C0870618}"/>
              </a:ext>
            </a:extLst>
          </p:cNvPr>
          <p:cNvSpPr txBox="1"/>
          <p:nvPr/>
        </p:nvSpPr>
        <p:spPr>
          <a:xfrm>
            <a:off x="6210300" y="3348345"/>
            <a:ext cx="1689102" cy="45603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US" sz="1400" b="1" dirty="0"/>
              <a:t>Date #5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356F901-5886-515B-4672-D6903B02AFE3}"/>
              </a:ext>
            </a:extLst>
          </p:cNvPr>
          <p:cNvSpPr txBox="1"/>
          <p:nvPr/>
        </p:nvSpPr>
        <p:spPr>
          <a:xfrm>
            <a:off x="10045699" y="3348345"/>
            <a:ext cx="1689101" cy="45603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US" sz="1400" b="1" dirty="0"/>
              <a:t>Date #4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C7E136-6519-66E1-11D1-35432EE537BD}"/>
              </a:ext>
            </a:extLst>
          </p:cNvPr>
          <p:cNvSpPr txBox="1"/>
          <p:nvPr/>
        </p:nvSpPr>
        <p:spPr>
          <a:xfrm>
            <a:off x="457201" y="4573110"/>
            <a:ext cx="1689099" cy="45603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US" sz="1400" b="1" dirty="0"/>
              <a:t>Date #8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87E8BC1-E08F-A252-24AE-EFAB1A858316}"/>
              </a:ext>
            </a:extLst>
          </p:cNvPr>
          <p:cNvSpPr txBox="1"/>
          <p:nvPr/>
        </p:nvSpPr>
        <p:spPr>
          <a:xfrm>
            <a:off x="4292600" y="4573110"/>
            <a:ext cx="1689101" cy="45603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US" sz="1400" b="1" dirty="0"/>
              <a:t>Date #9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A15209-DE6B-9163-A21D-E89E4D0C10CD}"/>
              </a:ext>
            </a:extLst>
          </p:cNvPr>
          <p:cNvSpPr txBox="1"/>
          <p:nvPr/>
        </p:nvSpPr>
        <p:spPr>
          <a:xfrm>
            <a:off x="8128000" y="4573110"/>
            <a:ext cx="1689100" cy="45603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US" sz="1400" b="1" dirty="0"/>
              <a:t>Date #10</a:t>
            </a:r>
          </a:p>
        </p:txBody>
      </p:sp>
      <p:pic>
        <p:nvPicPr>
          <p:cNvPr id="28" name="Graphic 27" descr="Race Flag with solid fill">
            <a:extLst>
              <a:ext uri="{FF2B5EF4-FFF2-40B4-BE49-F238E27FC236}">
                <a16:creationId xmlns:a16="http://schemas.microsoft.com/office/drawing/2014/main" id="{9A2212DD-AF16-1A5E-5E96-14EC444D98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64600" y="5313695"/>
            <a:ext cx="806028" cy="806028"/>
          </a:xfrm>
          <a:prstGeom prst="rect">
            <a:avLst/>
          </a:prstGeom>
        </p:spPr>
      </p:pic>
      <p:sp>
        <p:nvSpPr>
          <p:cNvPr id="29" name="Title 4">
            <a:extLst>
              <a:ext uri="{FF2B5EF4-FFF2-40B4-BE49-F238E27FC236}">
                <a16:creationId xmlns:a16="http://schemas.microsoft.com/office/drawing/2014/main" id="{E56A073B-4884-A1AE-99D8-2D2F28AD7A5B}"/>
              </a:ext>
            </a:extLst>
          </p:cNvPr>
          <p:cNvSpPr txBox="1">
            <a:spLocks/>
          </p:cNvSpPr>
          <p:nvPr/>
        </p:nvSpPr>
        <p:spPr>
          <a:xfrm>
            <a:off x="9714958" y="5234818"/>
            <a:ext cx="2298614" cy="957114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dirty="0"/>
              <a:t>Finish Here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DCD361F-256F-10F3-472C-421E9986D08C}"/>
              </a:ext>
            </a:extLst>
          </p:cNvPr>
          <p:cNvSpPr/>
          <p:nvPr/>
        </p:nvSpPr>
        <p:spPr>
          <a:xfrm>
            <a:off x="374942" y="2939293"/>
            <a:ext cx="173736" cy="17373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2A72343-01D0-F677-3770-18D2A40FFB31}"/>
              </a:ext>
            </a:extLst>
          </p:cNvPr>
          <p:cNvSpPr/>
          <p:nvPr/>
        </p:nvSpPr>
        <p:spPr>
          <a:xfrm>
            <a:off x="10924032" y="4166116"/>
            <a:ext cx="173736" cy="17373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7EEE0F8-78B5-639C-8E1D-9179BAC872DC}"/>
              </a:ext>
            </a:extLst>
          </p:cNvPr>
          <p:cNvSpPr/>
          <p:nvPr/>
        </p:nvSpPr>
        <p:spPr>
          <a:xfrm>
            <a:off x="10082098" y="2904881"/>
            <a:ext cx="228600" cy="228600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625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0C075-91D7-52C7-96F0-766027B51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&amp; Answers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59290FA-4363-61DE-1B32-5BAB814029B7}"/>
              </a:ext>
            </a:extLst>
          </p:cNvPr>
          <p:cNvGrpSpPr/>
          <p:nvPr/>
        </p:nvGrpSpPr>
        <p:grpSpPr>
          <a:xfrm>
            <a:off x="3540962" y="1005254"/>
            <a:ext cx="5110075" cy="5110075"/>
            <a:chOff x="3540963" y="873962"/>
            <a:chExt cx="5110075" cy="5110075"/>
          </a:xfrm>
        </p:grpSpPr>
        <p:pic>
          <p:nvPicPr>
            <p:cNvPr id="4" name="Graphic 3" descr="Chat with solid fill">
              <a:extLst>
                <a:ext uri="{FF2B5EF4-FFF2-40B4-BE49-F238E27FC236}">
                  <a16:creationId xmlns:a16="http://schemas.microsoft.com/office/drawing/2014/main" id="{9B0DFF36-0443-CB6E-B559-0CAE21AED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540963" y="873962"/>
              <a:ext cx="5110075" cy="5110075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DF32A3E-8A56-B94A-70F7-6F942433D7AB}"/>
                </a:ext>
              </a:extLst>
            </p:cNvPr>
            <p:cNvSpPr txBox="1"/>
            <p:nvPr/>
          </p:nvSpPr>
          <p:spPr>
            <a:xfrm>
              <a:off x="5566786" y="2613391"/>
              <a:ext cx="2642717" cy="1631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0" b="1" dirty="0">
                  <a:solidFill>
                    <a:schemeClr val="tx2"/>
                  </a:solidFill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7277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E0AD4-4180-9C9E-3EC6-0E978ADAA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8FFDD-B2A6-A41D-7567-8BEE640F7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004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76608D3-7442-F942-7B44-FD851AE7EA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84599A-9681-AAF7-89C6-9E43896DC86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6548C-7C6D-4384-1147-44DA894CB2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A5094C-D202-D915-4562-C5EE27052DA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7B27BF9-915F-1D30-D926-9A1B2256A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23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4F070-84E6-12D7-EC93-C1A9A49FD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2853E9-7494-4782-BD76-C3CB627C7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C5E69F-8FE9-49B4-3A81-B483161AF03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991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5F177BE-D4D0-1A84-5742-88C09BAB5D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468986-C37B-D9C5-8892-5AF5455F2AD3}"/>
              </a:ext>
            </a:extLst>
          </p:cNvPr>
          <p:cNvSpPr/>
          <p:nvPr/>
        </p:nvSpPr>
        <p:spPr>
          <a:xfrm>
            <a:off x="457200" y="1639457"/>
            <a:ext cx="5524500" cy="3579085"/>
          </a:xfrm>
          <a:prstGeom prst="rect">
            <a:avLst/>
          </a:prstGeom>
          <a:solidFill>
            <a:schemeClr val="bg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AE29CF-1030-4146-5863-87CF4F1943BD}"/>
              </a:ext>
            </a:extLst>
          </p:cNvPr>
          <p:cNvSpPr txBox="1"/>
          <p:nvPr/>
        </p:nvSpPr>
        <p:spPr>
          <a:xfrm>
            <a:off x="457200" y="1639455"/>
            <a:ext cx="5524500" cy="7787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b="1" dirty="0"/>
              <a:t>Who we are?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0F3FB51-E5E7-1A57-4928-A8AE4AF5EAA5}"/>
              </a:ext>
            </a:extLst>
          </p:cNvPr>
          <p:cNvCxnSpPr>
            <a:cxnSpLocks/>
          </p:cNvCxnSpPr>
          <p:nvPr/>
        </p:nvCxnSpPr>
        <p:spPr>
          <a:xfrm>
            <a:off x="2146300" y="2427718"/>
            <a:ext cx="21463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0244108-84F4-61FE-F446-4DE12E7FFEA5}"/>
              </a:ext>
            </a:extLst>
          </p:cNvPr>
          <p:cNvSpPr txBox="1"/>
          <p:nvPr/>
        </p:nvSpPr>
        <p:spPr>
          <a:xfrm>
            <a:off x="457201" y="2437250"/>
            <a:ext cx="5524499" cy="2781287"/>
          </a:xfrm>
          <a:prstGeom prst="rect">
            <a:avLst/>
          </a:prstGeom>
          <a:noFill/>
        </p:spPr>
        <p:txBody>
          <a:bodyPr wrap="square" lIns="274320" rIns="274320" rtlCol="0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</a:rPr>
              <a:t>amet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consectetur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adipiscing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elit</a:t>
            </a:r>
            <a:r>
              <a:rPr lang="en-US" sz="1200" dirty="0">
                <a:solidFill>
                  <a:schemeClr val="tx2"/>
                </a:solidFill>
              </a:rPr>
              <a:t>, sed do </a:t>
            </a:r>
            <a:r>
              <a:rPr lang="en-US" sz="1200" dirty="0" err="1">
                <a:solidFill>
                  <a:schemeClr val="tx2"/>
                </a:solidFill>
              </a:rPr>
              <a:t>eiusmod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tempor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incididunt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ut</a:t>
            </a:r>
            <a:r>
              <a:rPr lang="en-US" sz="1200" dirty="0">
                <a:solidFill>
                  <a:schemeClr val="tx2"/>
                </a:solidFill>
              </a:rPr>
              <a:t> labore et dolore magna </a:t>
            </a:r>
            <a:r>
              <a:rPr lang="en-US" sz="1200" dirty="0" err="1">
                <a:solidFill>
                  <a:schemeClr val="tx2"/>
                </a:solidFill>
              </a:rPr>
              <a:t>aliqua</a:t>
            </a:r>
            <a:r>
              <a:rPr lang="en-US" sz="1200" dirty="0">
                <a:solidFill>
                  <a:schemeClr val="tx2"/>
                </a:solidFill>
              </a:rPr>
              <a:t>. Ut </a:t>
            </a:r>
            <a:r>
              <a:rPr lang="en-US" sz="1200" dirty="0" err="1">
                <a:solidFill>
                  <a:schemeClr val="tx2"/>
                </a:solidFill>
              </a:rPr>
              <a:t>enim</a:t>
            </a:r>
            <a:r>
              <a:rPr lang="en-US" sz="1200" dirty="0">
                <a:solidFill>
                  <a:schemeClr val="tx2"/>
                </a:solidFill>
              </a:rPr>
              <a:t> ad minim </a:t>
            </a:r>
            <a:r>
              <a:rPr lang="en-US" sz="1200" dirty="0" err="1">
                <a:solidFill>
                  <a:schemeClr val="tx2"/>
                </a:solidFill>
              </a:rPr>
              <a:t>veniam</a:t>
            </a:r>
            <a:r>
              <a:rPr lang="en-US" sz="1200" dirty="0">
                <a:solidFill>
                  <a:schemeClr val="tx2"/>
                </a:solidFill>
              </a:rPr>
              <a:t>, </a:t>
            </a:r>
            <a:r>
              <a:rPr lang="en-US" sz="1200" dirty="0" err="1">
                <a:solidFill>
                  <a:schemeClr val="tx2"/>
                </a:solidFill>
              </a:rPr>
              <a:t>quis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nostrud</a:t>
            </a:r>
            <a:r>
              <a:rPr lang="en-US" sz="1200" dirty="0">
                <a:solidFill>
                  <a:schemeClr val="tx2"/>
                </a:solidFill>
              </a:rPr>
              <a:t> exercitation </a:t>
            </a:r>
            <a:r>
              <a:rPr lang="en-US" sz="1200" dirty="0" err="1">
                <a:solidFill>
                  <a:schemeClr val="tx2"/>
                </a:solidFill>
              </a:rPr>
              <a:t>ullamco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laboris</a:t>
            </a:r>
            <a:r>
              <a:rPr lang="en-US" sz="1200" dirty="0">
                <a:solidFill>
                  <a:schemeClr val="tx2"/>
                </a:solidFill>
              </a:rPr>
              <a:t> nisi </a:t>
            </a:r>
            <a:r>
              <a:rPr lang="en-US" sz="1200" dirty="0" err="1">
                <a:solidFill>
                  <a:schemeClr val="tx2"/>
                </a:solidFill>
              </a:rPr>
              <a:t>ut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aliquip</a:t>
            </a:r>
            <a:r>
              <a:rPr lang="en-US" sz="1200" dirty="0">
                <a:solidFill>
                  <a:schemeClr val="tx2"/>
                </a:solidFill>
              </a:rPr>
              <a:t> ex </a:t>
            </a:r>
            <a:r>
              <a:rPr lang="en-US" sz="1200" dirty="0" err="1">
                <a:solidFill>
                  <a:schemeClr val="tx2"/>
                </a:solidFill>
              </a:rPr>
              <a:t>ea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commodo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consequat</a:t>
            </a:r>
            <a:r>
              <a:rPr lang="en-US" sz="1200" dirty="0">
                <a:solidFill>
                  <a:schemeClr val="tx2"/>
                </a:solidFill>
              </a:rPr>
              <a:t>. Duis </a:t>
            </a:r>
            <a:r>
              <a:rPr lang="en-US" sz="1200" dirty="0" err="1">
                <a:solidFill>
                  <a:schemeClr val="tx2"/>
                </a:solidFill>
              </a:rPr>
              <a:t>aute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irure</a:t>
            </a:r>
            <a:r>
              <a:rPr lang="en-US" sz="1200" dirty="0">
                <a:solidFill>
                  <a:schemeClr val="tx2"/>
                </a:solidFill>
              </a:rPr>
              <a:t> dolor in </a:t>
            </a:r>
            <a:r>
              <a:rPr lang="en-US" sz="1200" dirty="0" err="1">
                <a:solidFill>
                  <a:schemeClr val="tx2"/>
                </a:solidFill>
              </a:rPr>
              <a:t>reprehenderit</a:t>
            </a:r>
            <a:r>
              <a:rPr lang="en-US" sz="1200" dirty="0">
                <a:solidFill>
                  <a:schemeClr val="tx2"/>
                </a:solidFill>
              </a:rPr>
              <a:t> in </a:t>
            </a:r>
            <a:r>
              <a:rPr lang="en-US" sz="1200" dirty="0" err="1">
                <a:solidFill>
                  <a:schemeClr val="tx2"/>
                </a:solidFill>
              </a:rPr>
              <a:t>voluptate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velit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esse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cillum</a:t>
            </a:r>
            <a:r>
              <a:rPr lang="en-US" sz="1200" dirty="0">
                <a:solidFill>
                  <a:schemeClr val="tx2"/>
                </a:solidFill>
              </a:rPr>
              <a:t> dolore </a:t>
            </a:r>
            <a:r>
              <a:rPr lang="en-US" sz="1200" dirty="0" err="1">
                <a:solidFill>
                  <a:schemeClr val="tx2"/>
                </a:solidFill>
              </a:rPr>
              <a:t>eu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fugiat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nulla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pariatur</a:t>
            </a:r>
            <a:r>
              <a:rPr lang="en-US" sz="1200" dirty="0">
                <a:solidFill>
                  <a:schemeClr val="tx2"/>
                </a:solidFill>
              </a:rPr>
              <a:t>. </a:t>
            </a:r>
            <a:r>
              <a:rPr lang="en-US" sz="1200" dirty="0" err="1">
                <a:solidFill>
                  <a:schemeClr val="tx2"/>
                </a:solidFill>
              </a:rPr>
              <a:t>Excepteur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sint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occaecat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cupidatat</a:t>
            </a:r>
            <a:r>
              <a:rPr lang="en-US" sz="1200" dirty="0">
                <a:solidFill>
                  <a:schemeClr val="tx2"/>
                </a:solidFill>
              </a:rPr>
              <a:t> non </a:t>
            </a:r>
            <a:r>
              <a:rPr lang="en-US" sz="1200" dirty="0" err="1">
                <a:solidFill>
                  <a:schemeClr val="tx2"/>
                </a:solidFill>
              </a:rPr>
              <a:t>proident</a:t>
            </a:r>
            <a:r>
              <a:rPr lang="en-US" sz="1200" dirty="0">
                <a:solidFill>
                  <a:schemeClr val="tx2"/>
                </a:solidFill>
              </a:rPr>
              <a:t>, sunt in culpa qui </a:t>
            </a:r>
            <a:r>
              <a:rPr lang="en-US" sz="1200" dirty="0" err="1">
                <a:solidFill>
                  <a:schemeClr val="tx2"/>
                </a:solidFill>
              </a:rPr>
              <a:t>officia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deserunt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mollit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anim</a:t>
            </a:r>
            <a:r>
              <a:rPr lang="en-US" sz="1200" dirty="0">
                <a:solidFill>
                  <a:schemeClr val="tx2"/>
                </a:solidFill>
              </a:rPr>
              <a:t> id </a:t>
            </a:r>
            <a:r>
              <a:rPr lang="en-US" sz="1200" dirty="0" err="1">
                <a:solidFill>
                  <a:schemeClr val="tx2"/>
                </a:solidFill>
              </a:rPr>
              <a:t>est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laborum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AAA771-1EFD-9548-0707-6B3C372F8096}"/>
              </a:ext>
            </a:extLst>
          </p:cNvPr>
          <p:cNvSpPr/>
          <p:nvPr/>
        </p:nvSpPr>
        <p:spPr>
          <a:xfrm>
            <a:off x="6210302" y="1639457"/>
            <a:ext cx="5524500" cy="35790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EBF669-EE69-AA32-B878-CAAB85030803}"/>
              </a:ext>
            </a:extLst>
          </p:cNvPr>
          <p:cNvSpPr txBox="1"/>
          <p:nvPr/>
        </p:nvSpPr>
        <p:spPr>
          <a:xfrm>
            <a:off x="6210302" y="1639455"/>
            <a:ext cx="5524498" cy="7787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What we do?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4C18C0-DA38-6210-B7B3-89E0622FB412}"/>
              </a:ext>
            </a:extLst>
          </p:cNvPr>
          <p:cNvSpPr txBox="1"/>
          <p:nvPr/>
        </p:nvSpPr>
        <p:spPr>
          <a:xfrm>
            <a:off x="6210300" y="2427718"/>
            <a:ext cx="5524500" cy="2790823"/>
          </a:xfrm>
          <a:prstGeom prst="rect">
            <a:avLst/>
          </a:prstGeom>
          <a:noFill/>
        </p:spPr>
        <p:txBody>
          <a:bodyPr wrap="square" lIns="274320" rIns="274320" rtlCol="0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Lorem ipsum dolor sit </a:t>
            </a:r>
            <a:r>
              <a:rPr lang="en-US" sz="1200" dirty="0" err="1">
                <a:solidFill>
                  <a:schemeClr val="bg2"/>
                </a:solidFill>
              </a:rPr>
              <a:t>amet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consectetur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adipiscing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elit</a:t>
            </a:r>
            <a:r>
              <a:rPr lang="en-US" sz="1200" dirty="0">
                <a:solidFill>
                  <a:schemeClr val="bg2"/>
                </a:solidFill>
              </a:rPr>
              <a:t>, sed do </a:t>
            </a:r>
            <a:r>
              <a:rPr lang="en-US" sz="1200" dirty="0" err="1">
                <a:solidFill>
                  <a:schemeClr val="bg2"/>
                </a:solidFill>
              </a:rPr>
              <a:t>eiusmod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tempor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incididunt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ut</a:t>
            </a:r>
            <a:r>
              <a:rPr lang="en-US" sz="1200" dirty="0">
                <a:solidFill>
                  <a:schemeClr val="bg2"/>
                </a:solidFill>
              </a:rPr>
              <a:t> labore et dolore magna </a:t>
            </a:r>
            <a:r>
              <a:rPr lang="en-US" sz="1200" dirty="0" err="1">
                <a:solidFill>
                  <a:schemeClr val="bg2"/>
                </a:solidFill>
              </a:rPr>
              <a:t>aliqua</a:t>
            </a:r>
            <a:r>
              <a:rPr lang="en-US" sz="1200" dirty="0">
                <a:solidFill>
                  <a:schemeClr val="bg2"/>
                </a:solidFill>
              </a:rPr>
              <a:t>. Ut </a:t>
            </a:r>
            <a:r>
              <a:rPr lang="en-US" sz="1200" dirty="0" err="1">
                <a:solidFill>
                  <a:schemeClr val="bg2"/>
                </a:solidFill>
              </a:rPr>
              <a:t>enim</a:t>
            </a:r>
            <a:r>
              <a:rPr lang="en-US" sz="1200" dirty="0">
                <a:solidFill>
                  <a:schemeClr val="bg2"/>
                </a:solidFill>
              </a:rPr>
              <a:t> ad minim </a:t>
            </a:r>
            <a:r>
              <a:rPr lang="en-US" sz="1200" dirty="0" err="1">
                <a:solidFill>
                  <a:schemeClr val="bg2"/>
                </a:solidFill>
              </a:rPr>
              <a:t>veniam</a:t>
            </a:r>
            <a:r>
              <a:rPr lang="en-US" sz="1200" dirty="0">
                <a:solidFill>
                  <a:schemeClr val="bg2"/>
                </a:solidFill>
              </a:rPr>
              <a:t>, </a:t>
            </a:r>
            <a:r>
              <a:rPr lang="en-US" sz="1200" dirty="0" err="1">
                <a:solidFill>
                  <a:schemeClr val="bg2"/>
                </a:solidFill>
              </a:rPr>
              <a:t>quis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nostrud</a:t>
            </a:r>
            <a:r>
              <a:rPr lang="en-US" sz="1200" dirty="0">
                <a:solidFill>
                  <a:schemeClr val="bg2"/>
                </a:solidFill>
              </a:rPr>
              <a:t> exercitation </a:t>
            </a:r>
            <a:r>
              <a:rPr lang="en-US" sz="1200" dirty="0" err="1">
                <a:solidFill>
                  <a:schemeClr val="bg2"/>
                </a:solidFill>
              </a:rPr>
              <a:t>ullamco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laboris</a:t>
            </a:r>
            <a:r>
              <a:rPr lang="en-US" sz="1200" dirty="0">
                <a:solidFill>
                  <a:schemeClr val="bg2"/>
                </a:solidFill>
              </a:rPr>
              <a:t> nisi </a:t>
            </a:r>
            <a:r>
              <a:rPr lang="en-US" sz="1200" dirty="0" err="1">
                <a:solidFill>
                  <a:schemeClr val="bg2"/>
                </a:solidFill>
              </a:rPr>
              <a:t>ut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aliquip</a:t>
            </a:r>
            <a:r>
              <a:rPr lang="en-US" sz="1200" dirty="0">
                <a:solidFill>
                  <a:schemeClr val="bg2"/>
                </a:solidFill>
              </a:rPr>
              <a:t> ex </a:t>
            </a:r>
            <a:r>
              <a:rPr lang="en-US" sz="1200" dirty="0" err="1">
                <a:solidFill>
                  <a:schemeClr val="bg2"/>
                </a:solidFill>
              </a:rPr>
              <a:t>ea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commodo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consequat</a:t>
            </a:r>
            <a:r>
              <a:rPr lang="en-US" sz="1200" dirty="0">
                <a:solidFill>
                  <a:schemeClr val="bg2"/>
                </a:solidFill>
              </a:rPr>
              <a:t>. Duis </a:t>
            </a:r>
            <a:r>
              <a:rPr lang="en-US" sz="1200" dirty="0" err="1">
                <a:solidFill>
                  <a:schemeClr val="bg2"/>
                </a:solidFill>
              </a:rPr>
              <a:t>aute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irure</a:t>
            </a:r>
            <a:r>
              <a:rPr lang="en-US" sz="1200" dirty="0">
                <a:solidFill>
                  <a:schemeClr val="bg2"/>
                </a:solidFill>
              </a:rPr>
              <a:t> dolor in </a:t>
            </a:r>
            <a:r>
              <a:rPr lang="en-US" sz="1200" dirty="0" err="1">
                <a:solidFill>
                  <a:schemeClr val="bg2"/>
                </a:solidFill>
              </a:rPr>
              <a:t>reprehenderit</a:t>
            </a:r>
            <a:r>
              <a:rPr lang="en-US" sz="1200" dirty="0">
                <a:solidFill>
                  <a:schemeClr val="bg2"/>
                </a:solidFill>
              </a:rPr>
              <a:t> in </a:t>
            </a:r>
            <a:r>
              <a:rPr lang="en-US" sz="1200" dirty="0" err="1">
                <a:solidFill>
                  <a:schemeClr val="bg2"/>
                </a:solidFill>
              </a:rPr>
              <a:t>voluptate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velit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esse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cillum</a:t>
            </a:r>
            <a:r>
              <a:rPr lang="en-US" sz="1200" dirty="0">
                <a:solidFill>
                  <a:schemeClr val="bg2"/>
                </a:solidFill>
              </a:rPr>
              <a:t> dolore </a:t>
            </a:r>
            <a:r>
              <a:rPr lang="en-US" sz="1200" dirty="0" err="1">
                <a:solidFill>
                  <a:schemeClr val="bg2"/>
                </a:solidFill>
              </a:rPr>
              <a:t>eu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fugiat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nulla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pariatur</a:t>
            </a:r>
            <a:r>
              <a:rPr lang="en-US" sz="1200" dirty="0">
                <a:solidFill>
                  <a:schemeClr val="bg2"/>
                </a:solidFill>
              </a:rPr>
              <a:t>. </a:t>
            </a:r>
            <a:r>
              <a:rPr lang="en-US" sz="1200" dirty="0" err="1">
                <a:solidFill>
                  <a:schemeClr val="bg2"/>
                </a:solidFill>
              </a:rPr>
              <a:t>Excepteur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sint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occaecat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cupidatat</a:t>
            </a:r>
            <a:r>
              <a:rPr lang="en-US" sz="1200" dirty="0">
                <a:solidFill>
                  <a:schemeClr val="bg2"/>
                </a:solidFill>
              </a:rPr>
              <a:t> non </a:t>
            </a:r>
            <a:r>
              <a:rPr lang="en-US" sz="1200" dirty="0" err="1">
                <a:solidFill>
                  <a:schemeClr val="bg2"/>
                </a:solidFill>
              </a:rPr>
              <a:t>proident</a:t>
            </a:r>
            <a:r>
              <a:rPr lang="en-US" sz="1200" dirty="0">
                <a:solidFill>
                  <a:schemeClr val="bg2"/>
                </a:solidFill>
              </a:rPr>
              <a:t>, sunt in culpa qui </a:t>
            </a:r>
            <a:r>
              <a:rPr lang="en-US" sz="1200" dirty="0" err="1">
                <a:solidFill>
                  <a:schemeClr val="bg2"/>
                </a:solidFill>
              </a:rPr>
              <a:t>officia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deserunt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mollit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anim</a:t>
            </a:r>
            <a:r>
              <a:rPr lang="en-US" sz="1200" dirty="0">
                <a:solidFill>
                  <a:schemeClr val="bg2"/>
                </a:solidFill>
              </a:rPr>
              <a:t> id </a:t>
            </a:r>
            <a:r>
              <a:rPr lang="en-US" sz="1200" dirty="0" err="1">
                <a:solidFill>
                  <a:schemeClr val="bg2"/>
                </a:solidFill>
              </a:rPr>
              <a:t>est</a:t>
            </a:r>
            <a:r>
              <a:rPr lang="en-US" sz="1200" dirty="0">
                <a:solidFill>
                  <a:schemeClr val="bg2"/>
                </a:solidFill>
              </a:rPr>
              <a:t> </a:t>
            </a:r>
            <a:r>
              <a:rPr lang="en-US" sz="1200" dirty="0" err="1">
                <a:solidFill>
                  <a:schemeClr val="bg2"/>
                </a:solidFill>
              </a:rPr>
              <a:t>laborum</a:t>
            </a:r>
            <a:r>
              <a:rPr lang="en-US" sz="1200" dirty="0">
                <a:solidFill>
                  <a:schemeClr val="bg2"/>
                </a:solidFill>
              </a:rPr>
              <a:t>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6F2948-9DC5-9D1F-87D6-BC916BD812AC}"/>
              </a:ext>
            </a:extLst>
          </p:cNvPr>
          <p:cNvCxnSpPr>
            <a:cxnSpLocks/>
          </p:cNvCxnSpPr>
          <p:nvPr/>
        </p:nvCxnSpPr>
        <p:spPr>
          <a:xfrm>
            <a:off x="7899400" y="2418189"/>
            <a:ext cx="21463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6471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47D6DB1-FD76-D47D-DF90-5576775E59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691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269F9EB-E4FF-B5AC-5DCF-933B4664EF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202ECA-60FA-38CB-78DF-450EBD4C03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2B088B2-962A-8E38-F040-EA8FE8CA42A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794683F-2066-311F-F2FC-188235108F7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5DB0C79-61A7-2ED8-3F1D-26E39BBC1E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49FA278-4172-BF6A-B2CB-2DCC985C1F1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ECA0500-EB60-158C-392C-1A408192946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AAF0D2B-7070-3361-A7B8-58B63D0330F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197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283659-4107-4423-772E-2C1CC41710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1F63A0-8B13-2376-80FE-8BD86E051F6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814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A7108E9-3087-7395-62C7-14047C7BCF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664F03-3D53-2B2B-718A-F239D5784E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1E52B5A-8A8C-2F36-9D52-A572E45282C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969B975-B8E9-FF05-8051-4D6F2F328CC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463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ralta Community College District 2023">
      <a:dk1>
        <a:srgbClr val="000000"/>
      </a:dk1>
      <a:lt1>
        <a:srgbClr val="FFFFFF"/>
      </a:lt1>
      <a:dk2>
        <a:srgbClr val="203F5E"/>
      </a:dk2>
      <a:lt2>
        <a:srgbClr val="F0F1F6"/>
      </a:lt2>
      <a:accent1>
        <a:srgbClr val="0E4C90"/>
      </a:accent1>
      <a:accent2>
        <a:srgbClr val="D15E14"/>
      </a:accent2>
      <a:accent3>
        <a:srgbClr val="AA9767"/>
      </a:accent3>
      <a:accent4>
        <a:srgbClr val="1D8649"/>
      </a:accent4>
      <a:accent5>
        <a:srgbClr val="416BA9"/>
      </a:accent5>
      <a:accent6>
        <a:srgbClr val="103459"/>
      </a:accent6>
      <a:hlink>
        <a:srgbClr val="46B9F4"/>
      </a:hlink>
      <a:folHlink>
        <a:srgbClr val="D879A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CCD-PPT-5-A" id="{B9AF83A1-C1CD-7C4F-9AD2-9AA085B96110}" vid="{BBEBD269-FBC8-F540-BC0D-1FC512EA83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531</Words>
  <Application>Microsoft Macintosh PowerPoint</Application>
  <PresentationFormat>Widescreen</PresentationFormat>
  <Paragraphs>55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Aptos</vt:lpstr>
      <vt:lpstr>Aptos Display</vt:lpstr>
      <vt:lpstr>Arial</vt:lpstr>
      <vt:lpstr>Wingdings</vt:lpstr>
      <vt:lpstr>Office Theme</vt:lpstr>
      <vt:lpstr>Presentation Title Goes Here</vt:lpstr>
      <vt:lpstr>Click to add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 &amp; Answers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Goes Here</dc:title>
  <dc:creator>Marcus Creel</dc:creator>
  <cp:lastModifiedBy>Marcus Creel</cp:lastModifiedBy>
  <cp:revision>1</cp:revision>
  <dcterms:created xsi:type="dcterms:W3CDTF">2024-02-20T21:14:09Z</dcterms:created>
  <dcterms:modified xsi:type="dcterms:W3CDTF">2024-02-20T21:15:08Z</dcterms:modified>
</cp:coreProperties>
</file>